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9" r:id="rId1"/>
  </p:sldMasterIdLst>
  <p:sldIdLst>
    <p:sldId id="256" r:id="rId2"/>
    <p:sldId id="298" r:id="rId3"/>
    <p:sldId id="257" r:id="rId4"/>
    <p:sldId id="305" r:id="rId5"/>
    <p:sldId id="258" r:id="rId6"/>
    <p:sldId id="259" r:id="rId7"/>
    <p:sldId id="260" r:id="rId8"/>
    <p:sldId id="261" r:id="rId9"/>
    <p:sldId id="262" r:id="rId10"/>
    <p:sldId id="263" r:id="rId11"/>
    <p:sldId id="301" r:id="rId12"/>
    <p:sldId id="264" r:id="rId13"/>
    <p:sldId id="265" r:id="rId14"/>
    <p:sldId id="266" r:id="rId15"/>
    <p:sldId id="267" r:id="rId16"/>
    <p:sldId id="268" r:id="rId17"/>
    <p:sldId id="269" r:id="rId18"/>
    <p:sldId id="296" r:id="rId19"/>
    <p:sldId id="297" r:id="rId20"/>
    <p:sldId id="304" r:id="rId21"/>
    <p:sldId id="272" r:id="rId22"/>
    <p:sldId id="273" r:id="rId23"/>
    <p:sldId id="274" r:id="rId24"/>
    <p:sldId id="275" r:id="rId25"/>
    <p:sldId id="276" r:id="rId26"/>
    <p:sldId id="277" r:id="rId27"/>
    <p:sldId id="278" r:id="rId28"/>
    <p:sldId id="306" r:id="rId29"/>
    <p:sldId id="280" r:id="rId30"/>
    <p:sldId id="281" r:id="rId31"/>
    <p:sldId id="282" r:id="rId32"/>
    <p:sldId id="283" r:id="rId33"/>
    <p:sldId id="284" r:id="rId34"/>
    <p:sldId id="290" r:id="rId35"/>
    <p:sldId id="302" r:id="rId36"/>
    <p:sldId id="285" r:id="rId37"/>
    <p:sldId id="303" r:id="rId38"/>
    <p:sldId id="286" r:id="rId39"/>
    <p:sldId id="287" r:id="rId40"/>
    <p:sldId id="288" r:id="rId41"/>
    <p:sldId id="291" r:id="rId42"/>
    <p:sldId id="292" r:id="rId43"/>
    <p:sldId id="293" r:id="rId44"/>
    <p:sldId id="299" r:id="rId45"/>
    <p:sldId id="295"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4FC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15A22D-B72E-C951-6BB5-2C6A5D73EAC0}" v="498" dt="2021-06-22T22:30:35.955"/>
    <p1510:client id="{2D1A8F0C-CC1A-9A28-7F7A-340CD2200ADA}" v="1114" dt="2021-06-23T14:55:19.181"/>
    <p1510:client id="{3AF0120A-471F-2176-0FC3-5EFA4D535187}" v="874" dt="2021-06-23T16:44:46.859"/>
    <p1510:client id="{3C573656-47CE-9EB0-B04E-A490DC535746}" v="497" dt="2021-06-22T19:38:02.900"/>
    <p1510:client id="{3CB38ACE-097E-5288-AD47-8019E7FE0F66}" v="250" dt="2021-06-22T12:02:58.905"/>
    <p1510:client id="{4548CB7A-62D9-C879-5C80-712D75F26455}" v="160" dt="2021-06-22T14:27:29.482"/>
    <p1510:client id="{64C507D4-DFEB-BDD2-1B3C-48128472A83E}" v="175" dt="2021-06-21T12:58:06.120"/>
    <p1510:client id="{96F2DB70-4613-B4F6-60AD-7D035D43EE5F}" v="415" dt="2021-06-22T13:44:41.496"/>
    <p1510:client id="{AD2A0F5A-7608-E99B-78C0-C48ED3FDF16C}" v="50" dt="2021-06-22T12:18:32.191"/>
    <p1510:client id="{AD8E6D2E-5AC4-BC11-1264-BAEEDFEC2457}" v="226" dt="2021-06-23T17:31:03.140"/>
    <p1510:client id="{CF6CB61A-61E4-6AED-2DB3-B4831281389D}" v="147" dt="2021-06-23T17:31:20.257"/>
    <p1510:client id="{D62790C7-B824-72C2-6A72-DDA91907C221}" v="677" dt="2021-06-22T19:04:43.158"/>
    <p1510:client id="{E01FA4DF-7062-7547-B57C-0929DC1EDA07}" v="386" dt="2021-06-22T14:30:39.783"/>
    <p1510:client id="{F033F7E2-9333-7341-F0F7-81ACD52E43E4}" v="7" dt="2021-06-23T17:06:03.801"/>
    <p1510:client id="{F3C2AD62-36E0-4916-A45D-3103DBA94882}" v="463" dt="2021-06-22T06:56:08.268"/>
    <p1510:client id="{F8503CE6-4F53-1B62-9343-0E2DCF058843}" v="394" dt="2021-06-21T13:27:42.281"/>
    <p1510:client id="{FDF5B27C-FC7F-32BE-87D5-D1D14CC02CC6}" v="270" dt="2021-06-23T14:29:54.3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9.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9.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6BA251-B46A-48C6-AD63-1A9E021E6385}"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US"/>
        </a:p>
      </dgm:t>
    </dgm:pt>
    <dgm:pt modelId="{B24CBEB1-CEA9-46CF-A345-20CA655B2469}">
      <dgm:prSet phldrT="[Text]" phldr="0"/>
      <dgm:spPr/>
      <dgm:t>
        <a:bodyPr/>
        <a:lstStyle/>
        <a:p>
          <a:pPr rtl="0"/>
          <a:r>
            <a:rPr lang="en-US">
              <a:latin typeface="Amasis MT Pro Light"/>
            </a:rPr>
            <a:t>Easy access to data, easy recovery and flexible</a:t>
          </a:r>
        </a:p>
      </dgm:t>
    </dgm:pt>
    <dgm:pt modelId="{F6D8A8C9-48AA-4CBC-AC5C-116F52C09F3A}" type="parTrans" cxnId="{8132B878-71E4-490B-83D9-E257FC6DE9C3}">
      <dgm:prSet/>
      <dgm:spPr/>
      <dgm:t>
        <a:bodyPr/>
        <a:lstStyle/>
        <a:p>
          <a:endParaRPr lang="en-US"/>
        </a:p>
      </dgm:t>
    </dgm:pt>
    <dgm:pt modelId="{0176522A-07C0-4086-8633-B5978EAA5675}" type="sibTrans" cxnId="{8132B878-71E4-490B-83D9-E257FC6DE9C3}">
      <dgm:prSet/>
      <dgm:spPr/>
      <dgm:t>
        <a:bodyPr/>
        <a:lstStyle/>
        <a:p>
          <a:endParaRPr lang="en-US"/>
        </a:p>
      </dgm:t>
    </dgm:pt>
    <dgm:pt modelId="{D61ABE12-A727-4536-A0ED-128B05B2AA94}">
      <dgm:prSet phldr="0"/>
      <dgm:spPr/>
      <dgm:t>
        <a:bodyPr/>
        <a:lstStyle/>
        <a:p>
          <a:pPr rtl="0"/>
          <a:r>
            <a:rPr lang="en-US" b="1">
              <a:latin typeface="Amasis MT Pro Light"/>
            </a:rPr>
            <a:t>No redundant data</a:t>
          </a:r>
          <a:r>
            <a:rPr lang="en-US">
              <a:latin typeface="Amasis MT Pro Light"/>
            </a:rPr>
            <a:t>: Redundancy removed by data normalization. No data duplication saves storage and improves access time.</a:t>
          </a:r>
        </a:p>
      </dgm:t>
    </dgm:pt>
    <dgm:pt modelId="{AD4F813F-3FA7-407C-A0D0-5CA28A83BAA0}" type="parTrans" cxnId="{1A2A2059-B2F2-443B-897A-59AD2AB14730}">
      <dgm:prSet/>
      <dgm:spPr/>
    </dgm:pt>
    <dgm:pt modelId="{167E77E8-A921-4270-9D68-81D6F4B519FA}" type="sibTrans" cxnId="{1A2A2059-B2F2-443B-897A-59AD2AB14730}">
      <dgm:prSet/>
      <dgm:spPr/>
      <dgm:t>
        <a:bodyPr/>
        <a:lstStyle/>
        <a:p>
          <a:endParaRPr lang="en-US"/>
        </a:p>
      </dgm:t>
    </dgm:pt>
    <dgm:pt modelId="{98CE358B-2D5B-4456-A705-7732743C119B}">
      <dgm:prSet phldr="0"/>
      <dgm:spPr/>
      <dgm:t>
        <a:bodyPr/>
        <a:lstStyle/>
        <a:p>
          <a:pPr rtl="0"/>
          <a:r>
            <a:rPr lang="en-US" b="1">
              <a:latin typeface="Amasis MT Pro Light"/>
            </a:rPr>
            <a:t>Data Consistency and Integrity</a:t>
          </a:r>
        </a:p>
      </dgm:t>
    </dgm:pt>
    <dgm:pt modelId="{0879D802-9EFD-48FD-A856-865089F2509A}" type="parTrans" cxnId="{712A8D4D-08AF-4E47-A5E9-1DCDC94D54AE}">
      <dgm:prSet/>
      <dgm:spPr/>
    </dgm:pt>
    <dgm:pt modelId="{C46B05F0-D32E-49C8-B157-1D62E31D006B}" type="sibTrans" cxnId="{712A8D4D-08AF-4E47-A5E9-1DCDC94D54AE}">
      <dgm:prSet/>
      <dgm:spPr/>
      <dgm:t>
        <a:bodyPr/>
        <a:lstStyle/>
        <a:p>
          <a:endParaRPr lang="en-US"/>
        </a:p>
      </dgm:t>
    </dgm:pt>
    <dgm:pt modelId="{7E6C6EC1-A246-4564-AC19-2A0282A64AA3}">
      <dgm:prSet phldr="0"/>
      <dgm:spPr/>
      <dgm:t>
        <a:bodyPr/>
        <a:lstStyle/>
        <a:p>
          <a:pPr rtl="0"/>
          <a:r>
            <a:rPr lang="en-US" b="1">
              <a:latin typeface="Amasis MT Pro Light"/>
            </a:rPr>
            <a:t>Privacy</a:t>
          </a:r>
          <a:r>
            <a:rPr lang="en-US">
              <a:latin typeface="Amasis MT Pro Light"/>
            </a:rPr>
            <a:t>: Limited access means privacy of data.</a:t>
          </a:r>
        </a:p>
      </dgm:t>
    </dgm:pt>
    <dgm:pt modelId="{C674BFA7-86E0-4D2E-AB44-EC5E41AC6308}" type="parTrans" cxnId="{57F2C2F7-4F94-4DA4-ABE5-80FF59075E67}">
      <dgm:prSet/>
      <dgm:spPr/>
    </dgm:pt>
    <dgm:pt modelId="{478E1E9E-6EF8-4E36-B757-244420FB1338}" type="sibTrans" cxnId="{57F2C2F7-4F94-4DA4-ABE5-80FF59075E67}">
      <dgm:prSet/>
      <dgm:spPr/>
      <dgm:t>
        <a:bodyPr/>
        <a:lstStyle/>
        <a:p>
          <a:endParaRPr lang="en-US"/>
        </a:p>
      </dgm:t>
    </dgm:pt>
    <dgm:pt modelId="{822EC56B-67E8-49F0-B442-1916CC075BC9}">
      <dgm:prSet phldr="0"/>
      <dgm:spPr/>
      <dgm:t>
        <a:bodyPr/>
        <a:lstStyle/>
        <a:p>
          <a:r>
            <a:rPr lang="en-US" b="1">
              <a:latin typeface="Amasis MT Pro Light"/>
            </a:rPr>
            <a:t>Data Security</a:t>
          </a:r>
          <a:r>
            <a:rPr lang="en-US">
              <a:latin typeface="Amasis MT Pro Light"/>
            </a:rPr>
            <a:t>: Each user has a different set of access thus data is secured from the issues such as identity theft, data leaks and misuse of data.</a:t>
          </a:r>
        </a:p>
      </dgm:t>
    </dgm:pt>
    <dgm:pt modelId="{E02B79CB-CDC0-41D6-BC99-344096352759}" type="parTrans" cxnId="{9186846B-A711-4F6A-8CF9-F123B3499256}">
      <dgm:prSet/>
      <dgm:spPr/>
    </dgm:pt>
    <dgm:pt modelId="{4271D03E-3E1D-44A1-A5D1-79449B898417}" type="sibTrans" cxnId="{9186846B-A711-4F6A-8CF9-F123B3499256}">
      <dgm:prSet/>
      <dgm:spPr/>
      <dgm:t>
        <a:bodyPr/>
        <a:lstStyle/>
        <a:p>
          <a:endParaRPr lang="en-US"/>
        </a:p>
      </dgm:t>
    </dgm:pt>
    <dgm:pt modelId="{0D38223E-D5FC-4A90-B923-379EBCA079E6}" type="pres">
      <dgm:prSet presAssocID="{186BA251-B46A-48C6-AD63-1A9E021E6385}" presName="Name0" presStyleCnt="0">
        <dgm:presLayoutVars>
          <dgm:dir/>
          <dgm:resizeHandles val="exact"/>
        </dgm:presLayoutVars>
      </dgm:prSet>
      <dgm:spPr/>
    </dgm:pt>
    <dgm:pt modelId="{46FB26BA-FF62-4FEF-8A4C-B8A9C7765AD2}" type="pres">
      <dgm:prSet presAssocID="{D61ABE12-A727-4536-A0ED-128B05B2AA94}" presName="node" presStyleLbl="node1" presStyleIdx="0" presStyleCnt="5">
        <dgm:presLayoutVars>
          <dgm:bulletEnabled val="1"/>
        </dgm:presLayoutVars>
      </dgm:prSet>
      <dgm:spPr/>
    </dgm:pt>
    <dgm:pt modelId="{C3103A3F-A3CE-46F7-A2E4-4A85F4935862}" type="pres">
      <dgm:prSet presAssocID="{167E77E8-A921-4270-9D68-81D6F4B519FA}" presName="sibTrans" presStyleCnt="0"/>
      <dgm:spPr/>
    </dgm:pt>
    <dgm:pt modelId="{7BFEC609-830A-4F04-88F0-C44E20372460}" type="pres">
      <dgm:prSet presAssocID="{98CE358B-2D5B-4456-A705-7732743C119B}" presName="node" presStyleLbl="node1" presStyleIdx="1" presStyleCnt="5">
        <dgm:presLayoutVars>
          <dgm:bulletEnabled val="1"/>
        </dgm:presLayoutVars>
      </dgm:prSet>
      <dgm:spPr/>
    </dgm:pt>
    <dgm:pt modelId="{78A7C5AE-9E8B-40BD-A434-217A8F6D4358}" type="pres">
      <dgm:prSet presAssocID="{C46B05F0-D32E-49C8-B157-1D62E31D006B}" presName="sibTrans" presStyleCnt="0"/>
      <dgm:spPr/>
    </dgm:pt>
    <dgm:pt modelId="{78B0B735-48B0-4A71-9B68-9FE643F4F214}" type="pres">
      <dgm:prSet presAssocID="{822EC56B-67E8-49F0-B442-1916CC075BC9}" presName="node" presStyleLbl="node1" presStyleIdx="2" presStyleCnt="5">
        <dgm:presLayoutVars>
          <dgm:bulletEnabled val="1"/>
        </dgm:presLayoutVars>
      </dgm:prSet>
      <dgm:spPr/>
    </dgm:pt>
    <dgm:pt modelId="{0BAF84CC-7469-484E-B310-F3D4A7201155}" type="pres">
      <dgm:prSet presAssocID="{4271D03E-3E1D-44A1-A5D1-79449B898417}" presName="sibTrans" presStyleCnt="0"/>
      <dgm:spPr/>
    </dgm:pt>
    <dgm:pt modelId="{096EF244-8E1E-425B-A00C-726AF4244AEC}" type="pres">
      <dgm:prSet presAssocID="{7E6C6EC1-A246-4564-AC19-2A0282A64AA3}" presName="node" presStyleLbl="node1" presStyleIdx="3" presStyleCnt="5">
        <dgm:presLayoutVars>
          <dgm:bulletEnabled val="1"/>
        </dgm:presLayoutVars>
      </dgm:prSet>
      <dgm:spPr/>
    </dgm:pt>
    <dgm:pt modelId="{A1E6DB66-CAE4-4DEB-B137-D1C411662112}" type="pres">
      <dgm:prSet presAssocID="{478E1E9E-6EF8-4E36-B757-244420FB1338}" presName="sibTrans" presStyleCnt="0"/>
      <dgm:spPr/>
    </dgm:pt>
    <dgm:pt modelId="{6B5BD223-5C8A-46DA-8F15-9C271F12CDCB}" type="pres">
      <dgm:prSet presAssocID="{B24CBEB1-CEA9-46CF-A345-20CA655B2469}" presName="node" presStyleLbl="node1" presStyleIdx="4" presStyleCnt="5">
        <dgm:presLayoutVars>
          <dgm:bulletEnabled val="1"/>
        </dgm:presLayoutVars>
      </dgm:prSet>
      <dgm:spPr/>
    </dgm:pt>
  </dgm:ptLst>
  <dgm:cxnLst>
    <dgm:cxn modelId="{3D780801-DD90-43D9-BC3F-EC4145E885F1}" type="presOf" srcId="{B24CBEB1-CEA9-46CF-A345-20CA655B2469}" destId="{6B5BD223-5C8A-46DA-8F15-9C271F12CDCB}" srcOrd="0" destOrd="0" presId="urn:microsoft.com/office/officeart/2005/8/layout/hList6"/>
    <dgm:cxn modelId="{B51E9E67-830F-43AF-811E-442280FEE8BE}" type="presOf" srcId="{98CE358B-2D5B-4456-A705-7732743C119B}" destId="{7BFEC609-830A-4F04-88F0-C44E20372460}" srcOrd="0" destOrd="0" presId="urn:microsoft.com/office/officeart/2005/8/layout/hList6"/>
    <dgm:cxn modelId="{9186846B-A711-4F6A-8CF9-F123B3499256}" srcId="{186BA251-B46A-48C6-AD63-1A9E021E6385}" destId="{822EC56B-67E8-49F0-B442-1916CC075BC9}" srcOrd="2" destOrd="0" parTransId="{E02B79CB-CDC0-41D6-BC99-344096352759}" sibTransId="{4271D03E-3E1D-44A1-A5D1-79449B898417}"/>
    <dgm:cxn modelId="{712A8D4D-08AF-4E47-A5E9-1DCDC94D54AE}" srcId="{186BA251-B46A-48C6-AD63-1A9E021E6385}" destId="{98CE358B-2D5B-4456-A705-7732743C119B}" srcOrd="1" destOrd="0" parTransId="{0879D802-9EFD-48FD-A856-865089F2509A}" sibTransId="{C46B05F0-D32E-49C8-B157-1D62E31D006B}"/>
    <dgm:cxn modelId="{5EE57F58-ED00-4376-B418-470FF4485D75}" type="presOf" srcId="{822EC56B-67E8-49F0-B442-1916CC075BC9}" destId="{78B0B735-48B0-4A71-9B68-9FE643F4F214}" srcOrd="0" destOrd="0" presId="urn:microsoft.com/office/officeart/2005/8/layout/hList6"/>
    <dgm:cxn modelId="{8132B878-71E4-490B-83D9-E257FC6DE9C3}" srcId="{186BA251-B46A-48C6-AD63-1A9E021E6385}" destId="{B24CBEB1-CEA9-46CF-A345-20CA655B2469}" srcOrd="4" destOrd="0" parTransId="{F6D8A8C9-48AA-4CBC-AC5C-116F52C09F3A}" sibTransId="{0176522A-07C0-4086-8633-B5978EAA5675}"/>
    <dgm:cxn modelId="{1A2A2059-B2F2-443B-897A-59AD2AB14730}" srcId="{186BA251-B46A-48C6-AD63-1A9E021E6385}" destId="{D61ABE12-A727-4536-A0ED-128B05B2AA94}" srcOrd="0" destOrd="0" parTransId="{AD4F813F-3FA7-407C-A0D0-5CA28A83BAA0}" sibTransId="{167E77E8-A921-4270-9D68-81D6F4B519FA}"/>
    <dgm:cxn modelId="{FDB1E67A-5D5D-4A50-9A08-088CBDCC983F}" type="presOf" srcId="{D61ABE12-A727-4536-A0ED-128B05B2AA94}" destId="{46FB26BA-FF62-4FEF-8A4C-B8A9C7765AD2}" srcOrd="0" destOrd="0" presId="urn:microsoft.com/office/officeart/2005/8/layout/hList6"/>
    <dgm:cxn modelId="{0F8336A2-8402-4B08-8D80-63D8BABE2DC9}" type="presOf" srcId="{186BA251-B46A-48C6-AD63-1A9E021E6385}" destId="{0D38223E-D5FC-4A90-B923-379EBCA079E6}" srcOrd="0" destOrd="0" presId="urn:microsoft.com/office/officeart/2005/8/layout/hList6"/>
    <dgm:cxn modelId="{A63B1DF0-31DF-41DA-AE69-8360564F4F96}" type="presOf" srcId="{7E6C6EC1-A246-4564-AC19-2A0282A64AA3}" destId="{096EF244-8E1E-425B-A00C-726AF4244AEC}" srcOrd="0" destOrd="0" presId="urn:microsoft.com/office/officeart/2005/8/layout/hList6"/>
    <dgm:cxn modelId="{57F2C2F7-4F94-4DA4-ABE5-80FF59075E67}" srcId="{186BA251-B46A-48C6-AD63-1A9E021E6385}" destId="{7E6C6EC1-A246-4564-AC19-2A0282A64AA3}" srcOrd="3" destOrd="0" parTransId="{C674BFA7-86E0-4D2E-AB44-EC5E41AC6308}" sibTransId="{478E1E9E-6EF8-4E36-B757-244420FB1338}"/>
    <dgm:cxn modelId="{31308047-BAD8-4078-ADA0-55B1057D8BE7}" type="presParOf" srcId="{0D38223E-D5FC-4A90-B923-379EBCA079E6}" destId="{46FB26BA-FF62-4FEF-8A4C-B8A9C7765AD2}" srcOrd="0" destOrd="0" presId="urn:microsoft.com/office/officeart/2005/8/layout/hList6"/>
    <dgm:cxn modelId="{C48C5612-5B38-40B6-9C51-D7151A228D51}" type="presParOf" srcId="{0D38223E-D5FC-4A90-B923-379EBCA079E6}" destId="{C3103A3F-A3CE-46F7-A2E4-4A85F4935862}" srcOrd="1" destOrd="0" presId="urn:microsoft.com/office/officeart/2005/8/layout/hList6"/>
    <dgm:cxn modelId="{3D5E858B-B9A7-406C-AB35-52E451CD5CB0}" type="presParOf" srcId="{0D38223E-D5FC-4A90-B923-379EBCA079E6}" destId="{7BFEC609-830A-4F04-88F0-C44E20372460}" srcOrd="2" destOrd="0" presId="urn:microsoft.com/office/officeart/2005/8/layout/hList6"/>
    <dgm:cxn modelId="{37CE483F-38D2-4ADB-A1EA-A48D689EA902}" type="presParOf" srcId="{0D38223E-D5FC-4A90-B923-379EBCA079E6}" destId="{78A7C5AE-9E8B-40BD-A434-217A8F6D4358}" srcOrd="3" destOrd="0" presId="urn:microsoft.com/office/officeart/2005/8/layout/hList6"/>
    <dgm:cxn modelId="{03CDE89A-0E03-4798-A1A7-DB72C96187B6}" type="presParOf" srcId="{0D38223E-D5FC-4A90-B923-379EBCA079E6}" destId="{78B0B735-48B0-4A71-9B68-9FE643F4F214}" srcOrd="4" destOrd="0" presId="urn:microsoft.com/office/officeart/2005/8/layout/hList6"/>
    <dgm:cxn modelId="{CCAE6C21-762F-4A62-8A96-8489F2E4C9E1}" type="presParOf" srcId="{0D38223E-D5FC-4A90-B923-379EBCA079E6}" destId="{0BAF84CC-7469-484E-B310-F3D4A7201155}" srcOrd="5" destOrd="0" presId="urn:microsoft.com/office/officeart/2005/8/layout/hList6"/>
    <dgm:cxn modelId="{AFB1F9FB-E7CB-42C4-BAA8-E2245CD2A8FC}" type="presParOf" srcId="{0D38223E-D5FC-4A90-B923-379EBCA079E6}" destId="{096EF244-8E1E-425B-A00C-726AF4244AEC}" srcOrd="6" destOrd="0" presId="urn:microsoft.com/office/officeart/2005/8/layout/hList6"/>
    <dgm:cxn modelId="{DBFA1B15-881C-4DBB-BE25-38BE386AD483}" type="presParOf" srcId="{0D38223E-D5FC-4A90-B923-379EBCA079E6}" destId="{A1E6DB66-CAE4-4DEB-B137-D1C411662112}" srcOrd="7" destOrd="0" presId="urn:microsoft.com/office/officeart/2005/8/layout/hList6"/>
    <dgm:cxn modelId="{35214DD1-FF9C-4678-AC8F-6DAA496E7140}" type="presParOf" srcId="{0D38223E-D5FC-4A90-B923-379EBCA079E6}" destId="{6B5BD223-5C8A-46DA-8F15-9C271F12CDCB}" srcOrd="8"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23029D0-90C6-43A4-B867-18E06578FD94}"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B2681A37-994F-497B-8904-44DA5B992192}">
      <dgm:prSet phldr="0"/>
      <dgm:spPr/>
      <dgm:t>
        <a:bodyPr/>
        <a:lstStyle/>
        <a:p>
          <a:pPr rtl="0"/>
          <a:r>
            <a:rPr lang="en-US">
              <a:latin typeface="Bodoni MT"/>
            </a:rPr>
            <a:t>The Referential integrity constraints is specified between two relations or tables and used to maintain the consistency among the tuples in two relations.</a:t>
          </a:r>
        </a:p>
      </dgm:t>
    </dgm:pt>
    <dgm:pt modelId="{9A9A694C-CC2F-4D49-BA02-D4EB9FC215DD}" type="parTrans" cxnId="{5FAC9AF0-286C-4B9B-B6A4-BD92C40417C4}">
      <dgm:prSet/>
      <dgm:spPr/>
    </dgm:pt>
    <dgm:pt modelId="{C8783224-07C5-47B8-A0BA-5765C95FC758}" type="sibTrans" cxnId="{5FAC9AF0-286C-4B9B-B6A4-BD92C40417C4}">
      <dgm:prSet/>
      <dgm:spPr/>
    </dgm:pt>
    <dgm:pt modelId="{D21D87F0-4B89-4DB1-ADA8-0E78A35C769B}">
      <dgm:prSet phldr="0"/>
      <dgm:spPr/>
      <dgm:t>
        <a:bodyPr/>
        <a:lstStyle/>
        <a:p>
          <a:pPr rtl="0"/>
          <a:r>
            <a:rPr lang="en-US">
              <a:latin typeface="Bodoni MT"/>
            </a:rPr>
            <a:t>This constraint is enforced through foreign key, when an attribute in the foreign key of relation R1 have the same domain(s) as the primary key of relation R2, then the foreign key of R1 is said to reference or refer to the primary key of relation R2.</a:t>
          </a:r>
        </a:p>
      </dgm:t>
    </dgm:pt>
    <dgm:pt modelId="{6CD47829-96FD-4BE8-AD08-7EBC4AB2568E}" type="parTrans" cxnId="{76E53F57-E30A-4AAA-A5B6-FC178ADD6098}">
      <dgm:prSet/>
      <dgm:spPr/>
    </dgm:pt>
    <dgm:pt modelId="{AFEE28C6-530B-47AF-93DC-10B9234F679B}" type="sibTrans" cxnId="{76E53F57-E30A-4AAA-A5B6-FC178ADD6098}">
      <dgm:prSet/>
      <dgm:spPr/>
    </dgm:pt>
    <dgm:pt modelId="{32936224-3941-4519-AC38-2D18BFD023EC}">
      <dgm:prSet phldr="0"/>
      <dgm:spPr/>
      <dgm:t>
        <a:bodyPr/>
        <a:lstStyle/>
        <a:p>
          <a:pPr rtl="0"/>
          <a:r>
            <a:rPr lang="en-US">
              <a:latin typeface="Bodoni MT"/>
            </a:rPr>
            <a:t>The values of the foreign key in a tuple of relation R1 can either take the values of the primary key for some tuple in relation R2, or can take NULL values, but can’t be empty.</a:t>
          </a:r>
        </a:p>
      </dgm:t>
    </dgm:pt>
    <dgm:pt modelId="{C155995A-5F26-4081-AC42-6571145C27A9}" type="parTrans" cxnId="{66E62577-29D0-4A4D-8EF1-CDD431053CF7}">
      <dgm:prSet/>
      <dgm:spPr/>
    </dgm:pt>
    <dgm:pt modelId="{4E9118CD-95D2-4EDF-A272-1E5AFC9B9A13}" type="sibTrans" cxnId="{66E62577-29D0-4A4D-8EF1-CDD431053CF7}">
      <dgm:prSet/>
      <dgm:spPr/>
    </dgm:pt>
    <dgm:pt modelId="{3D86BE09-A152-49FA-AC37-E06B2DFD9FD5}" type="pres">
      <dgm:prSet presAssocID="{B23029D0-90C6-43A4-B867-18E06578FD94}" presName="linear" presStyleCnt="0">
        <dgm:presLayoutVars>
          <dgm:animLvl val="lvl"/>
          <dgm:resizeHandles val="exact"/>
        </dgm:presLayoutVars>
      </dgm:prSet>
      <dgm:spPr/>
    </dgm:pt>
    <dgm:pt modelId="{F3BEF45C-A300-48E8-ACB0-709EA7B7F123}" type="pres">
      <dgm:prSet presAssocID="{B2681A37-994F-497B-8904-44DA5B992192}" presName="parentText" presStyleLbl="node1" presStyleIdx="0" presStyleCnt="3">
        <dgm:presLayoutVars>
          <dgm:chMax val="0"/>
          <dgm:bulletEnabled val="1"/>
        </dgm:presLayoutVars>
      </dgm:prSet>
      <dgm:spPr/>
    </dgm:pt>
    <dgm:pt modelId="{E136A6DB-D416-4B5C-8B93-A37AF60F805B}" type="pres">
      <dgm:prSet presAssocID="{C8783224-07C5-47B8-A0BA-5765C95FC758}" presName="spacer" presStyleCnt="0"/>
      <dgm:spPr/>
    </dgm:pt>
    <dgm:pt modelId="{6713BD08-6244-48BC-8668-27475EA0C934}" type="pres">
      <dgm:prSet presAssocID="{D21D87F0-4B89-4DB1-ADA8-0E78A35C769B}" presName="parentText" presStyleLbl="node1" presStyleIdx="1" presStyleCnt="3">
        <dgm:presLayoutVars>
          <dgm:chMax val="0"/>
          <dgm:bulletEnabled val="1"/>
        </dgm:presLayoutVars>
      </dgm:prSet>
      <dgm:spPr/>
    </dgm:pt>
    <dgm:pt modelId="{AD44DE38-49D6-430A-9500-E48F31534F8C}" type="pres">
      <dgm:prSet presAssocID="{AFEE28C6-530B-47AF-93DC-10B9234F679B}" presName="spacer" presStyleCnt="0"/>
      <dgm:spPr/>
    </dgm:pt>
    <dgm:pt modelId="{1E7FF4F7-BAFA-4D15-AD57-32D4337869CB}" type="pres">
      <dgm:prSet presAssocID="{32936224-3941-4519-AC38-2D18BFD023EC}" presName="parentText" presStyleLbl="node1" presStyleIdx="2" presStyleCnt="3">
        <dgm:presLayoutVars>
          <dgm:chMax val="0"/>
          <dgm:bulletEnabled val="1"/>
        </dgm:presLayoutVars>
      </dgm:prSet>
      <dgm:spPr/>
    </dgm:pt>
  </dgm:ptLst>
  <dgm:cxnLst>
    <dgm:cxn modelId="{36277D65-1757-48E8-8C2A-DD40063C548A}" type="presOf" srcId="{B2681A37-994F-497B-8904-44DA5B992192}" destId="{F3BEF45C-A300-48E8-ACB0-709EA7B7F123}" srcOrd="0" destOrd="0" presId="urn:microsoft.com/office/officeart/2005/8/layout/vList2"/>
    <dgm:cxn modelId="{66E62577-29D0-4A4D-8EF1-CDD431053CF7}" srcId="{B23029D0-90C6-43A4-B867-18E06578FD94}" destId="{32936224-3941-4519-AC38-2D18BFD023EC}" srcOrd="2" destOrd="0" parTransId="{C155995A-5F26-4081-AC42-6571145C27A9}" sibTransId="{4E9118CD-95D2-4EDF-A272-1E5AFC9B9A13}"/>
    <dgm:cxn modelId="{76E53F57-E30A-4AAA-A5B6-FC178ADD6098}" srcId="{B23029D0-90C6-43A4-B867-18E06578FD94}" destId="{D21D87F0-4B89-4DB1-ADA8-0E78A35C769B}" srcOrd="1" destOrd="0" parTransId="{6CD47829-96FD-4BE8-AD08-7EBC4AB2568E}" sibTransId="{AFEE28C6-530B-47AF-93DC-10B9234F679B}"/>
    <dgm:cxn modelId="{A84AFD85-E43A-4F3D-9C80-4F5438A96AA7}" type="presOf" srcId="{32936224-3941-4519-AC38-2D18BFD023EC}" destId="{1E7FF4F7-BAFA-4D15-AD57-32D4337869CB}" srcOrd="0" destOrd="0" presId="urn:microsoft.com/office/officeart/2005/8/layout/vList2"/>
    <dgm:cxn modelId="{ACBC9BAF-4935-4115-B713-23FE91139B2F}" type="presOf" srcId="{D21D87F0-4B89-4DB1-ADA8-0E78A35C769B}" destId="{6713BD08-6244-48BC-8668-27475EA0C934}" srcOrd="0" destOrd="0" presId="urn:microsoft.com/office/officeart/2005/8/layout/vList2"/>
    <dgm:cxn modelId="{9EEAB1C8-4208-4F92-8AF0-C657EC004796}" type="presOf" srcId="{B23029D0-90C6-43A4-B867-18E06578FD94}" destId="{3D86BE09-A152-49FA-AC37-E06B2DFD9FD5}" srcOrd="0" destOrd="0" presId="urn:microsoft.com/office/officeart/2005/8/layout/vList2"/>
    <dgm:cxn modelId="{5FAC9AF0-286C-4B9B-B6A4-BD92C40417C4}" srcId="{B23029D0-90C6-43A4-B867-18E06578FD94}" destId="{B2681A37-994F-497B-8904-44DA5B992192}" srcOrd="0" destOrd="0" parTransId="{9A9A694C-CC2F-4D49-BA02-D4EB9FC215DD}" sibTransId="{C8783224-07C5-47B8-A0BA-5765C95FC758}"/>
    <dgm:cxn modelId="{71BEF346-FD95-4BBC-8A1F-D363E8E090F6}" type="presParOf" srcId="{3D86BE09-A152-49FA-AC37-E06B2DFD9FD5}" destId="{F3BEF45C-A300-48E8-ACB0-709EA7B7F123}" srcOrd="0" destOrd="0" presId="urn:microsoft.com/office/officeart/2005/8/layout/vList2"/>
    <dgm:cxn modelId="{02379009-53C8-4E22-AE04-E4467D8F72FB}" type="presParOf" srcId="{3D86BE09-A152-49FA-AC37-E06B2DFD9FD5}" destId="{E136A6DB-D416-4B5C-8B93-A37AF60F805B}" srcOrd="1" destOrd="0" presId="urn:microsoft.com/office/officeart/2005/8/layout/vList2"/>
    <dgm:cxn modelId="{45B55CD2-6D33-4727-9752-B9EDDFBE38EA}" type="presParOf" srcId="{3D86BE09-A152-49FA-AC37-E06B2DFD9FD5}" destId="{6713BD08-6244-48BC-8668-27475EA0C934}" srcOrd="2" destOrd="0" presId="urn:microsoft.com/office/officeart/2005/8/layout/vList2"/>
    <dgm:cxn modelId="{8EF0B18C-92F5-4936-86A0-E0548FF5F58A}" type="presParOf" srcId="{3D86BE09-A152-49FA-AC37-E06B2DFD9FD5}" destId="{AD44DE38-49D6-430A-9500-E48F31534F8C}" srcOrd="3" destOrd="0" presId="urn:microsoft.com/office/officeart/2005/8/layout/vList2"/>
    <dgm:cxn modelId="{7E75C240-367F-48C7-981B-FC8625B5AB21}" type="presParOf" srcId="{3D86BE09-A152-49FA-AC37-E06B2DFD9FD5}" destId="{1E7FF4F7-BAFA-4D15-AD57-32D4337869CB}"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AB60B41-A255-4D25-94B2-D13E4E2F5F1C}" type="doc">
      <dgm:prSet loTypeId="urn:microsoft.com/office/officeart/2005/8/layout/default" loCatId="list" qsTypeId="urn:microsoft.com/office/officeart/2005/8/quickstyle/simple4" qsCatId="simple" csTypeId="urn:microsoft.com/office/officeart/2005/8/colors/colorful5" csCatId="colorful" phldr="1"/>
      <dgm:spPr/>
      <dgm:t>
        <a:bodyPr/>
        <a:lstStyle/>
        <a:p>
          <a:endParaRPr lang="en-US"/>
        </a:p>
      </dgm:t>
    </dgm:pt>
    <dgm:pt modelId="{E6482B5A-7CD1-4D9F-A679-C2B4F9EFA0D9}">
      <dgm:prSet phldrT="[Text]" phldr="0"/>
      <dgm:spPr/>
      <dgm:t>
        <a:bodyPr/>
        <a:lstStyle/>
        <a:p>
          <a:r>
            <a:rPr lang="en-US">
              <a:latin typeface="Abadi"/>
            </a:rPr>
            <a:t>SELECT</a:t>
          </a:r>
        </a:p>
      </dgm:t>
    </dgm:pt>
    <dgm:pt modelId="{A7C47C70-52A4-4F4B-A39D-649D1BA59686}" type="parTrans" cxnId="{FCEB2A47-C0E3-4D32-8CB1-80E8F67A2055}">
      <dgm:prSet/>
      <dgm:spPr/>
      <dgm:t>
        <a:bodyPr/>
        <a:lstStyle/>
        <a:p>
          <a:endParaRPr lang="en-US"/>
        </a:p>
      </dgm:t>
    </dgm:pt>
    <dgm:pt modelId="{08163783-D823-4F3F-A5C0-E4EE0312F873}" type="sibTrans" cxnId="{FCEB2A47-C0E3-4D32-8CB1-80E8F67A2055}">
      <dgm:prSet/>
      <dgm:spPr/>
      <dgm:t>
        <a:bodyPr/>
        <a:lstStyle/>
        <a:p>
          <a:endParaRPr lang="en-US"/>
        </a:p>
      </dgm:t>
    </dgm:pt>
    <dgm:pt modelId="{80E49D2B-FA0A-4D4B-9A75-F7A4975022F8}">
      <dgm:prSet phldrT="[Text]"/>
      <dgm:spPr/>
      <dgm:t>
        <a:bodyPr/>
        <a:lstStyle/>
        <a:p>
          <a:pPr rtl="0"/>
          <a:r>
            <a:rPr lang="en-US">
              <a:latin typeface="Abadi"/>
            </a:rPr>
            <a:t>Extracts data from a database</a:t>
          </a:r>
        </a:p>
      </dgm:t>
    </dgm:pt>
    <dgm:pt modelId="{C9B7C5A5-0006-4807-AA43-50553687DA33}" type="parTrans" cxnId="{9D24C8FB-0C7E-4593-BCF7-4DC745D95B39}">
      <dgm:prSet/>
      <dgm:spPr/>
      <dgm:t>
        <a:bodyPr/>
        <a:lstStyle/>
        <a:p>
          <a:endParaRPr lang="en-US"/>
        </a:p>
      </dgm:t>
    </dgm:pt>
    <dgm:pt modelId="{53F296F4-FE4F-49ED-BE25-AA247E524F1D}" type="sibTrans" cxnId="{9D24C8FB-0C7E-4593-BCF7-4DC745D95B39}">
      <dgm:prSet/>
      <dgm:spPr/>
      <dgm:t>
        <a:bodyPr/>
        <a:lstStyle/>
        <a:p>
          <a:endParaRPr lang="en-US"/>
        </a:p>
      </dgm:t>
    </dgm:pt>
    <dgm:pt modelId="{05E28AD0-A1B1-4808-AC2A-41C836E43E44}">
      <dgm:prSet phldrT="[Text]"/>
      <dgm:spPr/>
      <dgm:t>
        <a:bodyPr/>
        <a:lstStyle/>
        <a:p>
          <a:pPr rtl="0"/>
          <a:r>
            <a:rPr lang="en-US">
              <a:latin typeface="Abadi"/>
            </a:rPr>
            <a:t>UPDATE </a:t>
          </a:r>
        </a:p>
      </dgm:t>
    </dgm:pt>
    <dgm:pt modelId="{150D5D9E-353A-440D-B876-FB84ADCA43AE}" type="parTrans" cxnId="{5A584790-8961-4EBC-AC56-5CE1660F4E40}">
      <dgm:prSet/>
      <dgm:spPr/>
      <dgm:t>
        <a:bodyPr/>
        <a:lstStyle/>
        <a:p>
          <a:endParaRPr lang="en-US"/>
        </a:p>
      </dgm:t>
    </dgm:pt>
    <dgm:pt modelId="{58EE3FBE-40F7-4D93-B0B4-D5C0DB2B3E63}" type="sibTrans" cxnId="{5A584790-8961-4EBC-AC56-5CE1660F4E40}">
      <dgm:prSet/>
      <dgm:spPr/>
      <dgm:t>
        <a:bodyPr/>
        <a:lstStyle/>
        <a:p>
          <a:endParaRPr lang="en-US"/>
        </a:p>
      </dgm:t>
    </dgm:pt>
    <dgm:pt modelId="{2121BC17-A418-4912-BAEA-DCA1809E3FA7}">
      <dgm:prSet phldrT="[Text]" phldr="0"/>
      <dgm:spPr/>
      <dgm:t>
        <a:bodyPr/>
        <a:lstStyle/>
        <a:p>
          <a:pPr rtl="0"/>
          <a:r>
            <a:rPr lang="en-US">
              <a:latin typeface="Abadi"/>
            </a:rPr>
            <a:t>Updates data in a database</a:t>
          </a:r>
        </a:p>
      </dgm:t>
    </dgm:pt>
    <dgm:pt modelId="{83A650F0-B67C-45EC-9379-91D1584088D0}" type="parTrans" cxnId="{7BE4C6F1-88C0-4A39-A7A3-6048B62534B8}">
      <dgm:prSet/>
      <dgm:spPr/>
      <dgm:t>
        <a:bodyPr/>
        <a:lstStyle/>
        <a:p>
          <a:endParaRPr lang="en-US"/>
        </a:p>
      </dgm:t>
    </dgm:pt>
    <dgm:pt modelId="{0BCE30B1-6ED4-47E0-8810-9A2CA2BCBA5D}" type="sibTrans" cxnId="{7BE4C6F1-88C0-4A39-A7A3-6048B62534B8}">
      <dgm:prSet/>
      <dgm:spPr/>
      <dgm:t>
        <a:bodyPr/>
        <a:lstStyle/>
        <a:p>
          <a:endParaRPr lang="en-US"/>
        </a:p>
      </dgm:t>
    </dgm:pt>
    <dgm:pt modelId="{EEB7F076-B8B8-4531-AA1E-F256EA4B1475}">
      <dgm:prSet phldrT="[Text]" phldr="0"/>
      <dgm:spPr/>
      <dgm:t>
        <a:bodyPr/>
        <a:lstStyle/>
        <a:p>
          <a:r>
            <a:rPr lang="en-US">
              <a:latin typeface="Abadi"/>
            </a:rPr>
            <a:t>DELETE</a:t>
          </a:r>
        </a:p>
      </dgm:t>
    </dgm:pt>
    <dgm:pt modelId="{5159B21A-AF0B-4F73-9851-1DCC401334A2}" type="parTrans" cxnId="{7DD3E16F-9760-4BAB-82EA-BE5495BA5230}">
      <dgm:prSet/>
      <dgm:spPr/>
      <dgm:t>
        <a:bodyPr/>
        <a:lstStyle/>
        <a:p>
          <a:endParaRPr lang="en-US"/>
        </a:p>
      </dgm:t>
    </dgm:pt>
    <dgm:pt modelId="{907B50C1-7855-4DAA-AEC1-6C768B8D3AAE}" type="sibTrans" cxnId="{7DD3E16F-9760-4BAB-82EA-BE5495BA5230}">
      <dgm:prSet/>
      <dgm:spPr/>
      <dgm:t>
        <a:bodyPr/>
        <a:lstStyle/>
        <a:p>
          <a:endParaRPr lang="en-US"/>
        </a:p>
      </dgm:t>
    </dgm:pt>
    <dgm:pt modelId="{446A9D58-BA1E-436B-B389-20BA6FA95F76}">
      <dgm:prSet phldrT="[Text]" phldr="0"/>
      <dgm:spPr/>
      <dgm:t>
        <a:bodyPr/>
        <a:lstStyle/>
        <a:p>
          <a:pPr rtl="0"/>
          <a:r>
            <a:rPr lang="en-US">
              <a:latin typeface="Abadi"/>
            </a:rPr>
            <a:t>deletes data from a database</a:t>
          </a:r>
        </a:p>
      </dgm:t>
    </dgm:pt>
    <dgm:pt modelId="{6722C11F-8606-45EA-9E2E-877861F8135E}" type="parTrans" cxnId="{2FB3D63A-3794-4A3E-A645-A8785A503A15}">
      <dgm:prSet/>
      <dgm:spPr/>
      <dgm:t>
        <a:bodyPr/>
        <a:lstStyle/>
        <a:p>
          <a:endParaRPr lang="en-US"/>
        </a:p>
      </dgm:t>
    </dgm:pt>
    <dgm:pt modelId="{DE20F066-756F-4E59-BA11-8B614BF80388}" type="sibTrans" cxnId="{2FB3D63A-3794-4A3E-A645-A8785A503A15}">
      <dgm:prSet/>
      <dgm:spPr/>
      <dgm:t>
        <a:bodyPr/>
        <a:lstStyle/>
        <a:p>
          <a:endParaRPr lang="en-US"/>
        </a:p>
      </dgm:t>
    </dgm:pt>
    <dgm:pt modelId="{BEB5E65C-D256-4226-B733-FBB0D68D0197}">
      <dgm:prSet phldr="0"/>
      <dgm:spPr/>
      <dgm:t>
        <a:bodyPr/>
        <a:lstStyle/>
        <a:p>
          <a:r>
            <a:rPr lang="en-US">
              <a:latin typeface="Abadi"/>
            </a:rPr>
            <a:t>INSERT INTO</a:t>
          </a:r>
        </a:p>
      </dgm:t>
    </dgm:pt>
    <dgm:pt modelId="{70BD6416-CB46-4626-B34A-30BDB184DA5B}" type="parTrans" cxnId="{6116D2C5-7DB7-4689-B74C-1B12BD32A401}">
      <dgm:prSet/>
      <dgm:spPr/>
    </dgm:pt>
    <dgm:pt modelId="{B6AD4540-A1CE-461E-81E4-DF836A0C16A5}" type="sibTrans" cxnId="{6116D2C5-7DB7-4689-B74C-1B12BD32A401}">
      <dgm:prSet/>
      <dgm:spPr/>
    </dgm:pt>
    <dgm:pt modelId="{3B1440BF-180B-4B3B-80D4-F0641A347E1C}">
      <dgm:prSet phldr="0"/>
      <dgm:spPr/>
      <dgm:t>
        <a:bodyPr/>
        <a:lstStyle/>
        <a:p>
          <a:r>
            <a:rPr lang="en-US">
              <a:latin typeface="Abadi"/>
            </a:rPr>
            <a:t>Inserts new data into a database</a:t>
          </a:r>
        </a:p>
      </dgm:t>
    </dgm:pt>
    <dgm:pt modelId="{E7615C1B-8F9B-435C-91A7-C7F2C623A241}" type="parTrans" cxnId="{E51FEA4A-AE65-4B4B-B13C-966E401325B0}">
      <dgm:prSet/>
      <dgm:spPr/>
    </dgm:pt>
    <dgm:pt modelId="{800859E8-5B2B-43B0-A486-A62D40C36545}" type="sibTrans" cxnId="{E51FEA4A-AE65-4B4B-B13C-966E401325B0}">
      <dgm:prSet/>
      <dgm:spPr/>
      <dgm:t>
        <a:bodyPr/>
        <a:lstStyle/>
        <a:p>
          <a:endParaRPr lang="en-US"/>
        </a:p>
      </dgm:t>
    </dgm:pt>
    <dgm:pt modelId="{140F0E00-E18F-4BE4-B836-5EEF916AC7EF}">
      <dgm:prSet phldr="0"/>
      <dgm:spPr/>
      <dgm:t>
        <a:bodyPr/>
        <a:lstStyle/>
        <a:p>
          <a:pPr rtl="0"/>
          <a:r>
            <a:rPr lang="en-US">
              <a:latin typeface="Abadi"/>
            </a:rPr>
            <a:t>CREATE DATABASE</a:t>
          </a:r>
        </a:p>
      </dgm:t>
    </dgm:pt>
    <dgm:pt modelId="{2FFB3D34-5C39-45C3-AE55-085E657ED6B3}" type="parTrans" cxnId="{9A209A7B-86C7-4259-BBFA-41EFFBC6075A}">
      <dgm:prSet/>
      <dgm:spPr/>
    </dgm:pt>
    <dgm:pt modelId="{0EF92F26-C418-418C-A703-5EA2C6693BFE}" type="sibTrans" cxnId="{9A209A7B-86C7-4259-BBFA-41EFFBC6075A}">
      <dgm:prSet/>
      <dgm:spPr/>
    </dgm:pt>
    <dgm:pt modelId="{EA9699FF-3EA6-416F-9FB0-61490B6AEB04}">
      <dgm:prSet phldr="0"/>
      <dgm:spPr/>
      <dgm:t>
        <a:bodyPr/>
        <a:lstStyle/>
        <a:p>
          <a:r>
            <a:rPr lang="en-US">
              <a:latin typeface="Abadi"/>
            </a:rPr>
            <a:t>Creates a new database</a:t>
          </a:r>
        </a:p>
      </dgm:t>
    </dgm:pt>
    <dgm:pt modelId="{B0EDA9FC-5D15-4132-9656-3C3365343EEA}" type="parTrans" cxnId="{4559FC0D-C54D-4DA5-B1DE-A341253EF81B}">
      <dgm:prSet/>
      <dgm:spPr/>
    </dgm:pt>
    <dgm:pt modelId="{3351244C-7016-4366-A6F6-7B894FD7ED9A}" type="sibTrans" cxnId="{4559FC0D-C54D-4DA5-B1DE-A341253EF81B}">
      <dgm:prSet/>
      <dgm:spPr/>
      <dgm:t>
        <a:bodyPr/>
        <a:lstStyle/>
        <a:p>
          <a:endParaRPr lang="en-US"/>
        </a:p>
      </dgm:t>
    </dgm:pt>
    <dgm:pt modelId="{FA2B3CCB-DC0B-4859-AE2F-DC99A2BA7AFA}">
      <dgm:prSet phldr="0"/>
      <dgm:spPr/>
      <dgm:t>
        <a:bodyPr/>
        <a:lstStyle/>
        <a:p>
          <a:r>
            <a:rPr lang="en-US">
              <a:latin typeface="Abadi"/>
            </a:rPr>
            <a:t>ALTER DATABASE</a:t>
          </a:r>
        </a:p>
      </dgm:t>
    </dgm:pt>
    <dgm:pt modelId="{BB45BE49-D3B5-4E68-BB01-882EA3303D9C}" type="parTrans" cxnId="{EF0BFC04-41E2-4842-A698-6465399A6EBE}">
      <dgm:prSet/>
      <dgm:spPr/>
    </dgm:pt>
    <dgm:pt modelId="{B7809429-4F5F-4EAE-835A-013863560883}" type="sibTrans" cxnId="{EF0BFC04-41E2-4842-A698-6465399A6EBE}">
      <dgm:prSet/>
      <dgm:spPr/>
    </dgm:pt>
    <dgm:pt modelId="{76448067-AA75-494D-AA0B-40C63E7D9441}">
      <dgm:prSet phldr="0"/>
      <dgm:spPr/>
      <dgm:t>
        <a:bodyPr/>
        <a:lstStyle/>
        <a:p>
          <a:r>
            <a:rPr lang="en-US">
              <a:latin typeface="Abadi"/>
            </a:rPr>
            <a:t>Modifies a database</a:t>
          </a:r>
        </a:p>
      </dgm:t>
    </dgm:pt>
    <dgm:pt modelId="{EA13D422-DBF1-4F96-896C-BC2DC26480E8}" type="parTrans" cxnId="{7425BD10-2F4A-4BBC-8353-F45CFD04EACB}">
      <dgm:prSet/>
      <dgm:spPr/>
    </dgm:pt>
    <dgm:pt modelId="{3E3AD9A5-5EB9-425F-B703-5B6A09B6E628}" type="sibTrans" cxnId="{7425BD10-2F4A-4BBC-8353-F45CFD04EACB}">
      <dgm:prSet/>
      <dgm:spPr/>
      <dgm:t>
        <a:bodyPr/>
        <a:lstStyle/>
        <a:p>
          <a:endParaRPr lang="en-US"/>
        </a:p>
      </dgm:t>
    </dgm:pt>
    <dgm:pt modelId="{E0BE6C95-FDA4-4219-AB84-E2DA35E0B9AB}">
      <dgm:prSet phldr="0"/>
      <dgm:spPr/>
      <dgm:t>
        <a:bodyPr/>
        <a:lstStyle/>
        <a:p>
          <a:r>
            <a:rPr lang="en-US">
              <a:latin typeface="Abadi"/>
            </a:rPr>
            <a:t>CREATE TABLE</a:t>
          </a:r>
        </a:p>
      </dgm:t>
    </dgm:pt>
    <dgm:pt modelId="{1E69B390-2C0A-4B83-8BB7-3193F81F7139}" type="parTrans" cxnId="{C9613231-5ECA-40F7-AC86-7FD434219B2C}">
      <dgm:prSet/>
      <dgm:spPr/>
    </dgm:pt>
    <dgm:pt modelId="{1150C67D-7F14-448F-8BC8-1FD3A1B83E07}" type="sibTrans" cxnId="{C9613231-5ECA-40F7-AC86-7FD434219B2C}">
      <dgm:prSet/>
      <dgm:spPr/>
    </dgm:pt>
    <dgm:pt modelId="{FFDDE638-1028-4E67-912F-86B59942FA53}">
      <dgm:prSet phldr="0"/>
      <dgm:spPr/>
      <dgm:t>
        <a:bodyPr/>
        <a:lstStyle/>
        <a:p>
          <a:pPr rtl="0"/>
          <a:r>
            <a:rPr lang="en-US">
              <a:latin typeface="Abadi"/>
            </a:rPr>
            <a:t>Creates a new table</a:t>
          </a:r>
        </a:p>
      </dgm:t>
    </dgm:pt>
    <dgm:pt modelId="{40B2FB84-4BF4-4226-9DAF-58F5C69F45E8}" type="parTrans" cxnId="{56E0DD7A-F043-4183-85D6-827FD1F0D1A9}">
      <dgm:prSet/>
      <dgm:spPr/>
    </dgm:pt>
    <dgm:pt modelId="{12549F6B-F969-435A-81AA-0A7760644081}" type="sibTrans" cxnId="{56E0DD7A-F043-4183-85D6-827FD1F0D1A9}">
      <dgm:prSet/>
      <dgm:spPr/>
      <dgm:t>
        <a:bodyPr/>
        <a:lstStyle/>
        <a:p>
          <a:endParaRPr lang="en-US"/>
        </a:p>
      </dgm:t>
    </dgm:pt>
    <dgm:pt modelId="{929F9717-6E16-471E-BB9F-43FDE2C91F19}">
      <dgm:prSet phldr="0"/>
      <dgm:spPr/>
      <dgm:t>
        <a:bodyPr/>
        <a:lstStyle/>
        <a:p>
          <a:r>
            <a:rPr lang="en-US">
              <a:latin typeface="Abadi"/>
            </a:rPr>
            <a:t>ALTER TABLE</a:t>
          </a:r>
        </a:p>
      </dgm:t>
    </dgm:pt>
    <dgm:pt modelId="{E689DDFE-B00B-47C0-9BBB-107D76ABE8B9}" type="parTrans" cxnId="{0E39E410-57D2-49CD-BE66-D3B807FC300F}">
      <dgm:prSet/>
      <dgm:spPr/>
    </dgm:pt>
    <dgm:pt modelId="{DB8D2A3E-3C5F-4051-AF27-61F879F6B998}" type="sibTrans" cxnId="{0E39E410-57D2-49CD-BE66-D3B807FC300F}">
      <dgm:prSet/>
      <dgm:spPr/>
    </dgm:pt>
    <dgm:pt modelId="{4ADDC09A-E1D6-4D62-91BE-9CC2BDC49B97}">
      <dgm:prSet phldr="0"/>
      <dgm:spPr/>
      <dgm:t>
        <a:bodyPr/>
        <a:lstStyle/>
        <a:p>
          <a:r>
            <a:rPr lang="en-US">
              <a:latin typeface="Abadi"/>
            </a:rPr>
            <a:t>Modifies a table</a:t>
          </a:r>
        </a:p>
      </dgm:t>
    </dgm:pt>
    <dgm:pt modelId="{52A296D5-5107-4485-AA35-760358073738}" type="parTrans" cxnId="{E532FF8B-51EB-4D73-BECB-E16EB737CA58}">
      <dgm:prSet/>
      <dgm:spPr/>
    </dgm:pt>
    <dgm:pt modelId="{DDEA33CF-CB99-4090-A110-8CFA3660A609}" type="sibTrans" cxnId="{E532FF8B-51EB-4D73-BECB-E16EB737CA58}">
      <dgm:prSet/>
      <dgm:spPr/>
      <dgm:t>
        <a:bodyPr/>
        <a:lstStyle/>
        <a:p>
          <a:endParaRPr lang="en-US"/>
        </a:p>
      </dgm:t>
    </dgm:pt>
    <dgm:pt modelId="{F8037D61-955C-4B2C-BFEC-15FAB81ABD8C}">
      <dgm:prSet phldr="0"/>
      <dgm:spPr/>
      <dgm:t>
        <a:bodyPr/>
        <a:lstStyle/>
        <a:p>
          <a:r>
            <a:rPr lang="en-US">
              <a:latin typeface="Abadi"/>
            </a:rPr>
            <a:t>DROP TABLE</a:t>
          </a:r>
        </a:p>
      </dgm:t>
    </dgm:pt>
    <dgm:pt modelId="{32F830C7-6ED2-4481-968B-06C7B775BC18}" type="parTrans" cxnId="{0840F293-CB32-4D62-97A2-C4DD7D7E352E}">
      <dgm:prSet/>
      <dgm:spPr/>
    </dgm:pt>
    <dgm:pt modelId="{D514A231-8DCD-4AE9-8437-AA3AA79701E0}" type="sibTrans" cxnId="{0840F293-CB32-4D62-97A2-C4DD7D7E352E}">
      <dgm:prSet/>
      <dgm:spPr/>
    </dgm:pt>
    <dgm:pt modelId="{C71157BD-1BC6-4769-9946-915D1F7B1401}">
      <dgm:prSet phldr="0"/>
      <dgm:spPr/>
      <dgm:t>
        <a:bodyPr/>
        <a:lstStyle/>
        <a:p>
          <a:pPr rtl="0"/>
          <a:r>
            <a:rPr lang="en-US">
              <a:latin typeface="Abadi"/>
            </a:rPr>
            <a:t>Deletes a table</a:t>
          </a:r>
        </a:p>
      </dgm:t>
    </dgm:pt>
    <dgm:pt modelId="{794051EE-CCE5-49D4-B9F9-7007FD824787}" type="parTrans" cxnId="{7D62D91E-3D51-4299-806C-BDE80D7923C3}">
      <dgm:prSet/>
      <dgm:spPr/>
    </dgm:pt>
    <dgm:pt modelId="{FF40A3F3-7881-4708-9E56-149B419B81F0}" type="sibTrans" cxnId="{7D62D91E-3D51-4299-806C-BDE80D7923C3}">
      <dgm:prSet/>
      <dgm:spPr/>
      <dgm:t>
        <a:bodyPr/>
        <a:lstStyle/>
        <a:p>
          <a:endParaRPr lang="en-US"/>
        </a:p>
      </dgm:t>
    </dgm:pt>
    <dgm:pt modelId="{EDF9403A-D703-465A-ABEA-51B759D0B4E0}">
      <dgm:prSet phldr="0"/>
      <dgm:spPr/>
      <dgm:t>
        <a:bodyPr/>
        <a:lstStyle/>
        <a:p>
          <a:r>
            <a:rPr lang="en-US">
              <a:latin typeface="Abadi"/>
            </a:rPr>
            <a:t>CREATE INDEX</a:t>
          </a:r>
        </a:p>
      </dgm:t>
    </dgm:pt>
    <dgm:pt modelId="{43D027BF-202E-4612-B96E-1171111943EB}" type="parTrans" cxnId="{589409AC-5BC6-42D1-810D-4CF48BF466AC}">
      <dgm:prSet/>
      <dgm:spPr/>
    </dgm:pt>
    <dgm:pt modelId="{554A2FE1-D194-4A96-A281-6522470C8387}" type="sibTrans" cxnId="{589409AC-5BC6-42D1-810D-4CF48BF466AC}">
      <dgm:prSet/>
      <dgm:spPr/>
    </dgm:pt>
    <dgm:pt modelId="{A2329578-505A-4952-BC5D-08CC230F7C52}">
      <dgm:prSet phldr="0"/>
      <dgm:spPr/>
      <dgm:t>
        <a:bodyPr/>
        <a:lstStyle/>
        <a:p>
          <a:r>
            <a:rPr lang="en-US">
              <a:latin typeface="Abadi"/>
            </a:rPr>
            <a:t>Creates an index (search key)</a:t>
          </a:r>
        </a:p>
      </dgm:t>
    </dgm:pt>
    <dgm:pt modelId="{26320F22-F0F0-4518-8B36-E465B32F7523}" type="parTrans" cxnId="{9EFE87C7-F00B-48EF-8551-87C9F2CCCC8D}">
      <dgm:prSet/>
      <dgm:spPr/>
    </dgm:pt>
    <dgm:pt modelId="{AD18B5B7-3D82-4CBD-8B1F-C07756CC413B}" type="sibTrans" cxnId="{9EFE87C7-F00B-48EF-8551-87C9F2CCCC8D}">
      <dgm:prSet/>
      <dgm:spPr/>
      <dgm:t>
        <a:bodyPr/>
        <a:lstStyle/>
        <a:p>
          <a:endParaRPr lang="en-US"/>
        </a:p>
      </dgm:t>
    </dgm:pt>
    <dgm:pt modelId="{F47006DF-7B94-4A23-8C0E-C587ABDAF2DD}">
      <dgm:prSet phldr="0"/>
      <dgm:spPr/>
      <dgm:t>
        <a:bodyPr/>
        <a:lstStyle/>
        <a:p>
          <a:pPr rtl="0"/>
          <a:r>
            <a:rPr lang="en-US">
              <a:latin typeface="Abadi"/>
            </a:rPr>
            <a:t>Deletes an index</a:t>
          </a:r>
        </a:p>
      </dgm:t>
    </dgm:pt>
    <dgm:pt modelId="{70CED203-1116-4BDB-97AB-1FF824521882}" type="parTrans" cxnId="{B65855F9-0E54-413D-BE71-1AE40F3308F0}">
      <dgm:prSet/>
      <dgm:spPr/>
    </dgm:pt>
    <dgm:pt modelId="{F32EC6AC-B1F3-4EBF-9A58-21BB3BDBAA04}" type="sibTrans" cxnId="{B65855F9-0E54-413D-BE71-1AE40F3308F0}">
      <dgm:prSet/>
      <dgm:spPr/>
      <dgm:t>
        <a:bodyPr/>
        <a:lstStyle/>
        <a:p>
          <a:endParaRPr lang="en-US"/>
        </a:p>
      </dgm:t>
    </dgm:pt>
    <dgm:pt modelId="{82BC5899-EDC3-49E9-BF4E-771BC9801A64}">
      <dgm:prSet phldr="0"/>
      <dgm:spPr/>
      <dgm:t>
        <a:bodyPr/>
        <a:lstStyle/>
        <a:p>
          <a:pPr rtl="0"/>
          <a:r>
            <a:rPr lang="en-US">
              <a:latin typeface="Abadi"/>
            </a:rPr>
            <a:t>DROP INDEX</a:t>
          </a:r>
        </a:p>
      </dgm:t>
    </dgm:pt>
    <dgm:pt modelId="{79271BDB-6361-47F3-AD72-3590DC1AA153}" type="parTrans" cxnId="{50C78D02-A751-4868-84CB-2A24A5940EFB}">
      <dgm:prSet/>
      <dgm:spPr/>
    </dgm:pt>
    <dgm:pt modelId="{9259E79E-E455-45A6-8E49-C121D7AFE515}" type="sibTrans" cxnId="{50C78D02-A751-4868-84CB-2A24A5940EFB}">
      <dgm:prSet/>
      <dgm:spPr/>
      <dgm:t>
        <a:bodyPr/>
        <a:lstStyle/>
        <a:p>
          <a:endParaRPr lang="en-US"/>
        </a:p>
      </dgm:t>
    </dgm:pt>
    <dgm:pt modelId="{FB759B0B-204E-4764-B70A-38DCAD5ED38B}" type="pres">
      <dgm:prSet presAssocID="{EAB60B41-A255-4D25-94B2-D13E4E2F5F1C}" presName="diagram" presStyleCnt="0">
        <dgm:presLayoutVars>
          <dgm:dir/>
          <dgm:resizeHandles val="exact"/>
        </dgm:presLayoutVars>
      </dgm:prSet>
      <dgm:spPr/>
    </dgm:pt>
    <dgm:pt modelId="{DB883A0F-16B9-4B4D-9883-BBFBF713F3A2}" type="pres">
      <dgm:prSet presAssocID="{E6482B5A-7CD1-4D9F-A679-C2B4F9EFA0D9}" presName="node" presStyleLbl="node1" presStyleIdx="0" presStyleCnt="11">
        <dgm:presLayoutVars>
          <dgm:bulletEnabled val="1"/>
        </dgm:presLayoutVars>
      </dgm:prSet>
      <dgm:spPr/>
    </dgm:pt>
    <dgm:pt modelId="{3734FE99-2FF2-4CC2-B8A8-26346CB37587}" type="pres">
      <dgm:prSet presAssocID="{08163783-D823-4F3F-A5C0-E4EE0312F873}" presName="sibTrans" presStyleCnt="0"/>
      <dgm:spPr/>
    </dgm:pt>
    <dgm:pt modelId="{C96DB8B4-CE6F-45C1-9124-D57FBB99ADB9}" type="pres">
      <dgm:prSet presAssocID="{05E28AD0-A1B1-4808-AC2A-41C836E43E44}" presName="node" presStyleLbl="node1" presStyleIdx="1" presStyleCnt="11">
        <dgm:presLayoutVars>
          <dgm:bulletEnabled val="1"/>
        </dgm:presLayoutVars>
      </dgm:prSet>
      <dgm:spPr/>
    </dgm:pt>
    <dgm:pt modelId="{5AFEC171-7C58-46E5-8522-ADD2CD7AF8F2}" type="pres">
      <dgm:prSet presAssocID="{58EE3FBE-40F7-4D93-B0B4-D5C0DB2B3E63}" presName="sibTrans" presStyleCnt="0"/>
      <dgm:spPr/>
    </dgm:pt>
    <dgm:pt modelId="{329A07AB-D171-4041-9B1C-DEBABE495CF4}" type="pres">
      <dgm:prSet presAssocID="{EEB7F076-B8B8-4531-AA1E-F256EA4B1475}" presName="node" presStyleLbl="node1" presStyleIdx="2" presStyleCnt="11">
        <dgm:presLayoutVars>
          <dgm:bulletEnabled val="1"/>
        </dgm:presLayoutVars>
      </dgm:prSet>
      <dgm:spPr/>
    </dgm:pt>
    <dgm:pt modelId="{28D16891-CE88-43B6-BAB7-0C3A52CA8909}" type="pres">
      <dgm:prSet presAssocID="{907B50C1-7855-4DAA-AEC1-6C768B8D3AAE}" presName="sibTrans" presStyleCnt="0"/>
      <dgm:spPr/>
    </dgm:pt>
    <dgm:pt modelId="{1565137F-9BB7-4316-9F9D-683F5DDD8350}" type="pres">
      <dgm:prSet presAssocID="{BEB5E65C-D256-4226-B733-FBB0D68D0197}" presName="node" presStyleLbl="node1" presStyleIdx="3" presStyleCnt="11">
        <dgm:presLayoutVars>
          <dgm:bulletEnabled val="1"/>
        </dgm:presLayoutVars>
      </dgm:prSet>
      <dgm:spPr/>
    </dgm:pt>
    <dgm:pt modelId="{15160556-6CC9-4BC6-97C8-172D772C2A68}" type="pres">
      <dgm:prSet presAssocID="{B6AD4540-A1CE-461E-81E4-DF836A0C16A5}" presName="sibTrans" presStyleCnt="0"/>
      <dgm:spPr/>
    </dgm:pt>
    <dgm:pt modelId="{BE54F57C-31FF-4B5E-BDB1-7B5ED95F4595}" type="pres">
      <dgm:prSet presAssocID="{140F0E00-E18F-4BE4-B836-5EEF916AC7EF}" presName="node" presStyleLbl="node1" presStyleIdx="4" presStyleCnt="11">
        <dgm:presLayoutVars>
          <dgm:bulletEnabled val="1"/>
        </dgm:presLayoutVars>
      </dgm:prSet>
      <dgm:spPr/>
    </dgm:pt>
    <dgm:pt modelId="{D46714C3-2F42-444D-81F6-070960335153}" type="pres">
      <dgm:prSet presAssocID="{0EF92F26-C418-418C-A703-5EA2C6693BFE}" presName="sibTrans" presStyleCnt="0"/>
      <dgm:spPr/>
    </dgm:pt>
    <dgm:pt modelId="{4DB9E8F3-0005-4B7E-A75D-1B0A565C38EC}" type="pres">
      <dgm:prSet presAssocID="{FA2B3CCB-DC0B-4859-AE2F-DC99A2BA7AFA}" presName="node" presStyleLbl="node1" presStyleIdx="5" presStyleCnt="11">
        <dgm:presLayoutVars>
          <dgm:bulletEnabled val="1"/>
        </dgm:presLayoutVars>
      </dgm:prSet>
      <dgm:spPr/>
    </dgm:pt>
    <dgm:pt modelId="{2AE1417A-6289-468C-97B1-F30EDCB862AB}" type="pres">
      <dgm:prSet presAssocID="{B7809429-4F5F-4EAE-835A-013863560883}" presName="sibTrans" presStyleCnt="0"/>
      <dgm:spPr/>
    </dgm:pt>
    <dgm:pt modelId="{3DD12691-09D9-4760-B8BD-F7DFDFEFE762}" type="pres">
      <dgm:prSet presAssocID="{E0BE6C95-FDA4-4219-AB84-E2DA35E0B9AB}" presName="node" presStyleLbl="node1" presStyleIdx="6" presStyleCnt="11">
        <dgm:presLayoutVars>
          <dgm:bulletEnabled val="1"/>
        </dgm:presLayoutVars>
      </dgm:prSet>
      <dgm:spPr/>
    </dgm:pt>
    <dgm:pt modelId="{53D50F95-8B53-4CA9-9F2C-7DB8CCFAC7CA}" type="pres">
      <dgm:prSet presAssocID="{1150C67D-7F14-448F-8BC8-1FD3A1B83E07}" presName="sibTrans" presStyleCnt="0"/>
      <dgm:spPr/>
    </dgm:pt>
    <dgm:pt modelId="{A3E06CD3-548F-49C6-9C73-BC89E0CF2F67}" type="pres">
      <dgm:prSet presAssocID="{929F9717-6E16-471E-BB9F-43FDE2C91F19}" presName="node" presStyleLbl="node1" presStyleIdx="7" presStyleCnt="11">
        <dgm:presLayoutVars>
          <dgm:bulletEnabled val="1"/>
        </dgm:presLayoutVars>
      </dgm:prSet>
      <dgm:spPr/>
    </dgm:pt>
    <dgm:pt modelId="{771A1AF6-0D45-42BF-863D-00AFC712717F}" type="pres">
      <dgm:prSet presAssocID="{DB8D2A3E-3C5F-4051-AF27-61F879F6B998}" presName="sibTrans" presStyleCnt="0"/>
      <dgm:spPr/>
    </dgm:pt>
    <dgm:pt modelId="{655E640C-5903-4221-9228-CAF582824E33}" type="pres">
      <dgm:prSet presAssocID="{F8037D61-955C-4B2C-BFEC-15FAB81ABD8C}" presName="node" presStyleLbl="node1" presStyleIdx="8" presStyleCnt="11">
        <dgm:presLayoutVars>
          <dgm:bulletEnabled val="1"/>
        </dgm:presLayoutVars>
      </dgm:prSet>
      <dgm:spPr/>
    </dgm:pt>
    <dgm:pt modelId="{241471D5-A707-4D2E-A47E-51B5C05802A8}" type="pres">
      <dgm:prSet presAssocID="{D514A231-8DCD-4AE9-8437-AA3AA79701E0}" presName="sibTrans" presStyleCnt="0"/>
      <dgm:spPr/>
    </dgm:pt>
    <dgm:pt modelId="{68862872-EEAB-4D00-8510-9373804A9773}" type="pres">
      <dgm:prSet presAssocID="{EDF9403A-D703-465A-ABEA-51B759D0B4E0}" presName="node" presStyleLbl="node1" presStyleIdx="9" presStyleCnt="11">
        <dgm:presLayoutVars>
          <dgm:bulletEnabled val="1"/>
        </dgm:presLayoutVars>
      </dgm:prSet>
      <dgm:spPr/>
    </dgm:pt>
    <dgm:pt modelId="{AEA2A93F-56C0-4C11-AD6B-550F78E2F470}" type="pres">
      <dgm:prSet presAssocID="{554A2FE1-D194-4A96-A281-6522470C8387}" presName="sibTrans" presStyleCnt="0"/>
      <dgm:spPr/>
    </dgm:pt>
    <dgm:pt modelId="{B6436977-4925-483D-A28B-BCAA7059D60D}" type="pres">
      <dgm:prSet presAssocID="{82BC5899-EDC3-49E9-BF4E-771BC9801A64}" presName="node" presStyleLbl="node1" presStyleIdx="10" presStyleCnt="11">
        <dgm:presLayoutVars>
          <dgm:bulletEnabled val="1"/>
        </dgm:presLayoutVars>
      </dgm:prSet>
      <dgm:spPr/>
    </dgm:pt>
  </dgm:ptLst>
  <dgm:cxnLst>
    <dgm:cxn modelId="{50C78D02-A751-4868-84CB-2A24A5940EFB}" srcId="{EAB60B41-A255-4D25-94B2-D13E4E2F5F1C}" destId="{82BC5899-EDC3-49E9-BF4E-771BC9801A64}" srcOrd="10" destOrd="0" parTransId="{79271BDB-6361-47F3-AD72-3590DC1AA153}" sibTransId="{9259E79E-E455-45A6-8E49-C121D7AFE515}"/>
    <dgm:cxn modelId="{EF0BFC04-41E2-4842-A698-6465399A6EBE}" srcId="{EAB60B41-A255-4D25-94B2-D13E4E2F5F1C}" destId="{FA2B3CCB-DC0B-4859-AE2F-DC99A2BA7AFA}" srcOrd="5" destOrd="0" parTransId="{BB45BE49-D3B5-4E68-BB01-882EA3303D9C}" sibTransId="{B7809429-4F5F-4EAE-835A-013863560883}"/>
    <dgm:cxn modelId="{4559FC0D-C54D-4DA5-B1DE-A341253EF81B}" srcId="{140F0E00-E18F-4BE4-B836-5EEF916AC7EF}" destId="{EA9699FF-3EA6-416F-9FB0-61490B6AEB04}" srcOrd="0" destOrd="0" parTransId="{B0EDA9FC-5D15-4132-9656-3C3365343EEA}" sibTransId="{3351244C-7016-4366-A6F6-7B894FD7ED9A}"/>
    <dgm:cxn modelId="{7425BD10-2F4A-4BBC-8353-F45CFD04EACB}" srcId="{FA2B3CCB-DC0B-4859-AE2F-DC99A2BA7AFA}" destId="{76448067-AA75-494D-AA0B-40C63E7D9441}" srcOrd="0" destOrd="0" parTransId="{EA13D422-DBF1-4F96-896C-BC2DC26480E8}" sibTransId="{3E3AD9A5-5EB9-425F-B703-5B6A09B6E628}"/>
    <dgm:cxn modelId="{0E39E410-57D2-49CD-BE66-D3B807FC300F}" srcId="{EAB60B41-A255-4D25-94B2-D13E4E2F5F1C}" destId="{929F9717-6E16-471E-BB9F-43FDE2C91F19}" srcOrd="7" destOrd="0" parTransId="{E689DDFE-B00B-47C0-9BBB-107D76ABE8B9}" sibTransId="{DB8D2A3E-3C5F-4051-AF27-61F879F6B998}"/>
    <dgm:cxn modelId="{7D62D91E-3D51-4299-806C-BDE80D7923C3}" srcId="{F8037D61-955C-4B2C-BFEC-15FAB81ABD8C}" destId="{C71157BD-1BC6-4769-9946-915D1F7B1401}" srcOrd="0" destOrd="0" parTransId="{794051EE-CCE5-49D4-B9F9-7007FD824787}" sibTransId="{FF40A3F3-7881-4708-9E56-149B419B81F0}"/>
    <dgm:cxn modelId="{C9613231-5ECA-40F7-AC86-7FD434219B2C}" srcId="{EAB60B41-A255-4D25-94B2-D13E4E2F5F1C}" destId="{E0BE6C95-FDA4-4219-AB84-E2DA35E0B9AB}" srcOrd="6" destOrd="0" parTransId="{1E69B390-2C0A-4B83-8BB7-3193F81F7139}" sibTransId="{1150C67D-7F14-448F-8BC8-1FD3A1B83E07}"/>
    <dgm:cxn modelId="{2FB3D63A-3794-4A3E-A645-A8785A503A15}" srcId="{EEB7F076-B8B8-4531-AA1E-F256EA4B1475}" destId="{446A9D58-BA1E-436B-B389-20BA6FA95F76}" srcOrd="0" destOrd="0" parTransId="{6722C11F-8606-45EA-9E2E-877861F8135E}" sibTransId="{DE20F066-756F-4E59-BA11-8B614BF80388}"/>
    <dgm:cxn modelId="{B4A1EC3A-0999-49A8-B36D-F42ADFCEF60F}" type="presOf" srcId="{76448067-AA75-494D-AA0B-40C63E7D9441}" destId="{4DB9E8F3-0005-4B7E-A75D-1B0A565C38EC}" srcOrd="0" destOrd="1" presId="urn:microsoft.com/office/officeart/2005/8/layout/default"/>
    <dgm:cxn modelId="{71F3193F-CFA9-49A4-ABA7-6198F6BB272F}" type="presOf" srcId="{FFDDE638-1028-4E67-912F-86B59942FA53}" destId="{3DD12691-09D9-4760-B8BD-F7DFDFEFE762}" srcOrd="0" destOrd="1" presId="urn:microsoft.com/office/officeart/2005/8/layout/default"/>
    <dgm:cxn modelId="{9A4CA05E-7F1C-4084-BFE3-FB54E6DA883B}" type="presOf" srcId="{82BC5899-EDC3-49E9-BF4E-771BC9801A64}" destId="{B6436977-4925-483D-A28B-BCAA7059D60D}" srcOrd="0" destOrd="0" presId="urn:microsoft.com/office/officeart/2005/8/layout/default"/>
    <dgm:cxn modelId="{7B8C0941-60D0-4416-AF4D-6D243C749AD8}" type="presOf" srcId="{FA2B3CCB-DC0B-4859-AE2F-DC99A2BA7AFA}" destId="{4DB9E8F3-0005-4B7E-A75D-1B0A565C38EC}" srcOrd="0" destOrd="0" presId="urn:microsoft.com/office/officeart/2005/8/layout/default"/>
    <dgm:cxn modelId="{E3206842-48F8-4480-82C1-6D07FA0DECEC}" type="presOf" srcId="{C71157BD-1BC6-4769-9946-915D1F7B1401}" destId="{655E640C-5903-4221-9228-CAF582824E33}" srcOrd="0" destOrd="1" presId="urn:microsoft.com/office/officeart/2005/8/layout/default"/>
    <dgm:cxn modelId="{E7A3E563-20BE-44D5-AC62-CFCA730D29AA}" type="presOf" srcId="{140F0E00-E18F-4BE4-B836-5EEF916AC7EF}" destId="{BE54F57C-31FF-4B5E-BDB1-7B5ED95F4595}" srcOrd="0" destOrd="0" presId="urn:microsoft.com/office/officeart/2005/8/layout/default"/>
    <dgm:cxn modelId="{7AE32A64-0398-475B-9DCC-7FD703BC7038}" type="presOf" srcId="{BEB5E65C-D256-4226-B733-FBB0D68D0197}" destId="{1565137F-9BB7-4316-9F9D-683F5DDD8350}" srcOrd="0" destOrd="0" presId="urn:microsoft.com/office/officeart/2005/8/layout/default"/>
    <dgm:cxn modelId="{49595D45-11B7-49CE-92DF-194D037AC7FD}" type="presOf" srcId="{3B1440BF-180B-4B3B-80D4-F0641A347E1C}" destId="{1565137F-9BB7-4316-9F9D-683F5DDD8350}" srcOrd="0" destOrd="1" presId="urn:microsoft.com/office/officeart/2005/8/layout/default"/>
    <dgm:cxn modelId="{1232F345-47D5-42E4-BD65-CF7D9E72A349}" type="presOf" srcId="{A2329578-505A-4952-BC5D-08CC230F7C52}" destId="{68862872-EEAB-4D00-8510-9373804A9773}" srcOrd="0" destOrd="1" presId="urn:microsoft.com/office/officeart/2005/8/layout/default"/>
    <dgm:cxn modelId="{FCEB2A47-C0E3-4D32-8CB1-80E8F67A2055}" srcId="{EAB60B41-A255-4D25-94B2-D13E4E2F5F1C}" destId="{E6482B5A-7CD1-4D9F-A679-C2B4F9EFA0D9}" srcOrd="0" destOrd="0" parTransId="{A7C47C70-52A4-4F4B-A39D-649D1BA59686}" sibTransId="{08163783-D823-4F3F-A5C0-E4EE0312F873}"/>
    <dgm:cxn modelId="{E51FEA4A-AE65-4B4B-B13C-966E401325B0}" srcId="{BEB5E65C-D256-4226-B733-FBB0D68D0197}" destId="{3B1440BF-180B-4B3B-80D4-F0641A347E1C}" srcOrd="0" destOrd="0" parTransId="{E7615C1B-8F9B-435C-91A7-C7F2C623A241}" sibTransId="{800859E8-5B2B-43B0-A486-A62D40C36545}"/>
    <dgm:cxn modelId="{7DD3E16F-9760-4BAB-82EA-BE5495BA5230}" srcId="{EAB60B41-A255-4D25-94B2-D13E4E2F5F1C}" destId="{EEB7F076-B8B8-4531-AA1E-F256EA4B1475}" srcOrd="2" destOrd="0" parTransId="{5159B21A-AF0B-4F73-9851-1DCC401334A2}" sibTransId="{907B50C1-7855-4DAA-AEC1-6C768B8D3AAE}"/>
    <dgm:cxn modelId="{D1D00657-DD42-418E-BD73-2CC07E370FD5}" type="presOf" srcId="{2121BC17-A418-4912-BAEA-DCA1809E3FA7}" destId="{C96DB8B4-CE6F-45C1-9124-D57FBB99ADB9}" srcOrd="0" destOrd="1" presId="urn:microsoft.com/office/officeart/2005/8/layout/default"/>
    <dgm:cxn modelId="{56E0DD7A-F043-4183-85D6-827FD1F0D1A9}" srcId="{E0BE6C95-FDA4-4219-AB84-E2DA35E0B9AB}" destId="{FFDDE638-1028-4E67-912F-86B59942FA53}" srcOrd="0" destOrd="0" parTransId="{40B2FB84-4BF4-4226-9DAF-58F5C69F45E8}" sibTransId="{12549F6B-F969-435A-81AA-0A7760644081}"/>
    <dgm:cxn modelId="{9A209A7B-86C7-4259-BBFA-41EFFBC6075A}" srcId="{EAB60B41-A255-4D25-94B2-D13E4E2F5F1C}" destId="{140F0E00-E18F-4BE4-B836-5EEF916AC7EF}" srcOrd="4" destOrd="0" parTransId="{2FFB3D34-5C39-45C3-AE55-085E657ED6B3}" sibTransId="{0EF92F26-C418-418C-A703-5EA2C6693BFE}"/>
    <dgm:cxn modelId="{5398A77C-323B-4785-875D-D3AEDB5FE948}" type="presOf" srcId="{EA9699FF-3EA6-416F-9FB0-61490B6AEB04}" destId="{BE54F57C-31FF-4B5E-BDB1-7B5ED95F4595}" srcOrd="0" destOrd="1" presId="urn:microsoft.com/office/officeart/2005/8/layout/default"/>
    <dgm:cxn modelId="{5AACB88B-4EDD-4FA2-B7C6-EEAC312824FB}" type="presOf" srcId="{EDF9403A-D703-465A-ABEA-51B759D0B4E0}" destId="{68862872-EEAB-4D00-8510-9373804A9773}" srcOrd="0" destOrd="0" presId="urn:microsoft.com/office/officeart/2005/8/layout/default"/>
    <dgm:cxn modelId="{E532FF8B-51EB-4D73-BECB-E16EB737CA58}" srcId="{929F9717-6E16-471E-BB9F-43FDE2C91F19}" destId="{4ADDC09A-E1D6-4D62-91BE-9CC2BDC49B97}" srcOrd="0" destOrd="0" parTransId="{52A296D5-5107-4485-AA35-760358073738}" sibTransId="{DDEA33CF-CB99-4090-A110-8CFA3660A609}"/>
    <dgm:cxn modelId="{5A584790-8961-4EBC-AC56-5CE1660F4E40}" srcId="{EAB60B41-A255-4D25-94B2-D13E4E2F5F1C}" destId="{05E28AD0-A1B1-4808-AC2A-41C836E43E44}" srcOrd="1" destOrd="0" parTransId="{150D5D9E-353A-440D-B876-FB84ADCA43AE}" sibTransId="{58EE3FBE-40F7-4D93-B0B4-D5C0DB2B3E63}"/>
    <dgm:cxn modelId="{0840F293-CB32-4D62-97A2-C4DD7D7E352E}" srcId="{EAB60B41-A255-4D25-94B2-D13E4E2F5F1C}" destId="{F8037D61-955C-4B2C-BFEC-15FAB81ABD8C}" srcOrd="8" destOrd="0" parTransId="{32F830C7-6ED2-4481-968B-06C7B775BC18}" sibTransId="{D514A231-8DCD-4AE9-8437-AA3AA79701E0}"/>
    <dgm:cxn modelId="{2CDE5394-5F71-485A-B6C1-E69B20463E89}" type="presOf" srcId="{EAB60B41-A255-4D25-94B2-D13E4E2F5F1C}" destId="{FB759B0B-204E-4764-B70A-38DCAD5ED38B}" srcOrd="0" destOrd="0" presId="urn:microsoft.com/office/officeart/2005/8/layout/default"/>
    <dgm:cxn modelId="{E3C04E9F-61C1-4D4E-B8DB-7F7618894A0E}" type="presOf" srcId="{EEB7F076-B8B8-4531-AA1E-F256EA4B1475}" destId="{329A07AB-D171-4041-9B1C-DEBABE495CF4}" srcOrd="0" destOrd="0" presId="urn:microsoft.com/office/officeart/2005/8/layout/default"/>
    <dgm:cxn modelId="{7DBB10A8-0C3B-4C45-BDAE-48F1E8B50B90}" type="presOf" srcId="{80E49D2B-FA0A-4D4B-9A75-F7A4975022F8}" destId="{DB883A0F-16B9-4B4D-9883-BBFBF713F3A2}" srcOrd="0" destOrd="1" presId="urn:microsoft.com/office/officeart/2005/8/layout/default"/>
    <dgm:cxn modelId="{589409AC-5BC6-42D1-810D-4CF48BF466AC}" srcId="{EAB60B41-A255-4D25-94B2-D13E4E2F5F1C}" destId="{EDF9403A-D703-465A-ABEA-51B759D0B4E0}" srcOrd="9" destOrd="0" parTransId="{43D027BF-202E-4612-B96E-1171111943EB}" sibTransId="{554A2FE1-D194-4A96-A281-6522470C8387}"/>
    <dgm:cxn modelId="{2A3D9BB4-174C-4615-80D0-2B4D118FB47A}" type="presOf" srcId="{929F9717-6E16-471E-BB9F-43FDE2C91F19}" destId="{A3E06CD3-548F-49C6-9C73-BC89E0CF2F67}" srcOrd="0" destOrd="0" presId="urn:microsoft.com/office/officeart/2005/8/layout/default"/>
    <dgm:cxn modelId="{2F3C40B5-8B45-4438-B014-740A80211308}" type="presOf" srcId="{05E28AD0-A1B1-4808-AC2A-41C836E43E44}" destId="{C96DB8B4-CE6F-45C1-9124-D57FBB99ADB9}" srcOrd="0" destOrd="0" presId="urn:microsoft.com/office/officeart/2005/8/layout/default"/>
    <dgm:cxn modelId="{12AD1FBD-4846-446D-8FD4-AC6035BBE1F8}" type="presOf" srcId="{446A9D58-BA1E-436B-B389-20BA6FA95F76}" destId="{329A07AB-D171-4041-9B1C-DEBABE495CF4}" srcOrd="0" destOrd="1" presId="urn:microsoft.com/office/officeart/2005/8/layout/default"/>
    <dgm:cxn modelId="{6116D2C5-7DB7-4689-B74C-1B12BD32A401}" srcId="{EAB60B41-A255-4D25-94B2-D13E4E2F5F1C}" destId="{BEB5E65C-D256-4226-B733-FBB0D68D0197}" srcOrd="3" destOrd="0" parTransId="{70BD6416-CB46-4626-B34A-30BDB184DA5B}" sibTransId="{B6AD4540-A1CE-461E-81E4-DF836A0C16A5}"/>
    <dgm:cxn modelId="{9EFE87C7-F00B-48EF-8551-87C9F2CCCC8D}" srcId="{EDF9403A-D703-465A-ABEA-51B759D0B4E0}" destId="{A2329578-505A-4952-BC5D-08CC230F7C52}" srcOrd="0" destOrd="0" parTransId="{26320F22-F0F0-4518-8B36-E465B32F7523}" sibTransId="{AD18B5B7-3D82-4CBD-8B1F-C07756CC413B}"/>
    <dgm:cxn modelId="{4B9B67D3-D8E0-4E0D-B926-7FE1046314D0}" type="presOf" srcId="{E0BE6C95-FDA4-4219-AB84-E2DA35E0B9AB}" destId="{3DD12691-09D9-4760-B8BD-F7DFDFEFE762}" srcOrd="0" destOrd="0" presId="urn:microsoft.com/office/officeart/2005/8/layout/default"/>
    <dgm:cxn modelId="{CEA9E0DD-620F-434C-9E7E-D92172112742}" type="presOf" srcId="{F47006DF-7B94-4A23-8C0E-C587ABDAF2DD}" destId="{B6436977-4925-483D-A28B-BCAA7059D60D}" srcOrd="0" destOrd="1" presId="urn:microsoft.com/office/officeart/2005/8/layout/default"/>
    <dgm:cxn modelId="{2FF39CE0-0E3E-40A0-AA3D-674576A0E03F}" type="presOf" srcId="{4ADDC09A-E1D6-4D62-91BE-9CC2BDC49B97}" destId="{A3E06CD3-548F-49C6-9C73-BC89E0CF2F67}" srcOrd="0" destOrd="1" presId="urn:microsoft.com/office/officeart/2005/8/layout/default"/>
    <dgm:cxn modelId="{E8473AE8-D343-4A4F-A5EC-BD2618D627E0}" type="presOf" srcId="{E6482B5A-7CD1-4D9F-A679-C2B4F9EFA0D9}" destId="{DB883A0F-16B9-4B4D-9883-BBFBF713F3A2}" srcOrd="0" destOrd="0" presId="urn:microsoft.com/office/officeart/2005/8/layout/default"/>
    <dgm:cxn modelId="{E2A78EF0-7D4D-4B8F-9B54-1F4CA461D177}" type="presOf" srcId="{F8037D61-955C-4B2C-BFEC-15FAB81ABD8C}" destId="{655E640C-5903-4221-9228-CAF582824E33}" srcOrd="0" destOrd="0" presId="urn:microsoft.com/office/officeart/2005/8/layout/default"/>
    <dgm:cxn modelId="{7BE4C6F1-88C0-4A39-A7A3-6048B62534B8}" srcId="{05E28AD0-A1B1-4808-AC2A-41C836E43E44}" destId="{2121BC17-A418-4912-BAEA-DCA1809E3FA7}" srcOrd="0" destOrd="0" parTransId="{83A650F0-B67C-45EC-9379-91D1584088D0}" sibTransId="{0BCE30B1-6ED4-47E0-8810-9A2CA2BCBA5D}"/>
    <dgm:cxn modelId="{B65855F9-0E54-413D-BE71-1AE40F3308F0}" srcId="{82BC5899-EDC3-49E9-BF4E-771BC9801A64}" destId="{F47006DF-7B94-4A23-8C0E-C587ABDAF2DD}" srcOrd="0" destOrd="0" parTransId="{70CED203-1116-4BDB-97AB-1FF824521882}" sibTransId="{F32EC6AC-B1F3-4EBF-9A58-21BB3BDBAA04}"/>
    <dgm:cxn modelId="{9D24C8FB-0C7E-4593-BCF7-4DC745D95B39}" srcId="{E6482B5A-7CD1-4D9F-A679-C2B4F9EFA0D9}" destId="{80E49D2B-FA0A-4D4B-9A75-F7A4975022F8}" srcOrd="0" destOrd="0" parTransId="{C9B7C5A5-0006-4807-AA43-50553687DA33}" sibTransId="{53F296F4-FE4F-49ED-BE25-AA247E524F1D}"/>
    <dgm:cxn modelId="{EC5824F4-E213-4A79-BE93-907628BB4420}" type="presParOf" srcId="{FB759B0B-204E-4764-B70A-38DCAD5ED38B}" destId="{DB883A0F-16B9-4B4D-9883-BBFBF713F3A2}" srcOrd="0" destOrd="0" presId="urn:microsoft.com/office/officeart/2005/8/layout/default"/>
    <dgm:cxn modelId="{C668E525-3729-4A11-A446-4746DC5E095A}" type="presParOf" srcId="{FB759B0B-204E-4764-B70A-38DCAD5ED38B}" destId="{3734FE99-2FF2-4CC2-B8A8-26346CB37587}" srcOrd="1" destOrd="0" presId="urn:microsoft.com/office/officeart/2005/8/layout/default"/>
    <dgm:cxn modelId="{00755DD4-2A07-4546-A477-D69BD4F08280}" type="presParOf" srcId="{FB759B0B-204E-4764-B70A-38DCAD5ED38B}" destId="{C96DB8B4-CE6F-45C1-9124-D57FBB99ADB9}" srcOrd="2" destOrd="0" presId="urn:microsoft.com/office/officeart/2005/8/layout/default"/>
    <dgm:cxn modelId="{6FA0668F-3355-4718-94DA-914137D87F25}" type="presParOf" srcId="{FB759B0B-204E-4764-B70A-38DCAD5ED38B}" destId="{5AFEC171-7C58-46E5-8522-ADD2CD7AF8F2}" srcOrd="3" destOrd="0" presId="urn:microsoft.com/office/officeart/2005/8/layout/default"/>
    <dgm:cxn modelId="{B7A492E6-355B-4017-928F-43A4CF2541AF}" type="presParOf" srcId="{FB759B0B-204E-4764-B70A-38DCAD5ED38B}" destId="{329A07AB-D171-4041-9B1C-DEBABE495CF4}" srcOrd="4" destOrd="0" presId="urn:microsoft.com/office/officeart/2005/8/layout/default"/>
    <dgm:cxn modelId="{AABC5DE3-BA6C-4017-A95F-00F7344CD12C}" type="presParOf" srcId="{FB759B0B-204E-4764-B70A-38DCAD5ED38B}" destId="{28D16891-CE88-43B6-BAB7-0C3A52CA8909}" srcOrd="5" destOrd="0" presId="urn:microsoft.com/office/officeart/2005/8/layout/default"/>
    <dgm:cxn modelId="{9729A1D7-C8F0-4947-B937-DCD023C7FA8B}" type="presParOf" srcId="{FB759B0B-204E-4764-B70A-38DCAD5ED38B}" destId="{1565137F-9BB7-4316-9F9D-683F5DDD8350}" srcOrd="6" destOrd="0" presId="urn:microsoft.com/office/officeart/2005/8/layout/default"/>
    <dgm:cxn modelId="{910237B5-B40B-4035-8325-AA3A4FC71D29}" type="presParOf" srcId="{FB759B0B-204E-4764-B70A-38DCAD5ED38B}" destId="{15160556-6CC9-4BC6-97C8-172D772C2A68}" srcOrd="7" destOrd="0" presId="urn:microsoft.com/office/officeart/2005/8/layout/default"/>
    <dgm:cxn modelId="{FA61D2C4-94EF-4020-AB36-6DF6259E439B}" type="presParOf" srcId="{FB759B0B-204E-4764-B70A-38DCAD5ED38B}" destId="{BE54F57C-31FF-4B5E-BDB1-7B5ED95F4595}" srcOrd="8" destOrd="0" presId="urn:microsoft.com/office/officeart/2005/8/layout/default"/>
    <dgm:cxn modelId="{DB65503E-AFE4-4CE1-AD52-2DCABF409111}" type="presParOf" srcId="{FB759B0B-204E-4764-B70A-38DCAD5ED38B}" destId="{D46714C3-2F42-444D-81F6-070960335153}" srcOrd="9" destOrd="0" presId="urn:microsoft.com/office/officeart/2005/8/layout/default"/>
    <dgm:cxn modelId="{3470972E-7ADA-40C8-80C3-12A3AF90481C}" type="presParOf" srcId="{FB759B0B-204E-4764-B70A-38DCAD5ED38B}" destId="{4DB9E8F3-0005-4B7E-A75D-1B0A565C38EC}" srcOrd="10" destOrd="0" presId="urn:microsoft.com/office/officeart/2005/8/layout/default"/>
    <dgm:cxn modelId="{995AF16C-B171-4037-B0AD-1E5EF5D62E05}" type="presParOf" srcId="{FB759B0B-204E-4764-B70A-38DCAD5ED38B}" destId="{2AE1417A-6289-468C-97B1-F30EDCB862AB}" srcOrd="11" destOrd="0" presId="urn:microsoft.com/office/officeart/2005/8/layout/default"/>
    <dgm:cxn modelId="{61DDE490-B362-428A-A663-1140F4606B7B}" type="presParOf" srcId="{FB759B0B-204E-4764-B70A-38DCAD5ED38B}" destId="{3DD12691-09D9-4760-B8BD-F7DFDFEFE762}" srcOrd="12" destOrd="0" presId="urn:microsoft.com/office/officeart/2005/8/layout/default"/>
    <dgm:cxn modelId="{EFF62FF2-9284-4216-8B9F-7A6C2183C42E}" type="presParOf" srcId="{FB759B0B-204E-4764-B70A-38DCAD5ED38B}" destId="{53D50F95-8B53-4CA9-9F2C-7DB8CCFAC7CA}" srcOrd="13" destOrd="0" presId="urn:microsoft.com/office/officeart/2005/8/layout/default"/>
    <dgm:cxn modelId="{136592FA-E501-4CC3-A624-9F86F09A39A2}" type="presParOf" srcId="{FB759B0B-204E-4764-B70A-38DCAD5ED38B}" destId="{A3E06CD3-548F-49C6-9C73-BC89E0CF2F67}" srcOrd="14" destOrd="0" presId="urn:microsoft.com/office/officeart/2005/8/layout/default"/>
    <dgm:cxn modelId="{E232AE01-3DD8-4B49-8285-8DE4BC1A1F98}" type="presParOf" srcId="{FB759B0B-204E-4764-B70A-38DCAD5ED38B}" destId="{771A1AF6-0D45-42BF-863D-00AFC712717F}" srcOrd="15" destOrd="0" presId="urn:microsoft.com/office/officeart/2005/8/layout/default"/>
    <dgm:cxn modelId="{5B368667-3070-4947-80B1-DDEE5277BC9D}" type="presParOf" srcId="{FB759B0B-204E-4764-B70A-38DCAD5ED38B}" destId="{655E640C-5903-4221-9228-CAF582824E33}" srcOrd="16" destOrd="0" presId="urn:microsoft.com/office/officeart/2005/8/layout/default"/>
    <dgm:cxn modelId="{FB5E67BF-2AF8-477D-94B0-33E71B087765}" type="presParOf" srcId="{FB759B0B-204E-4764-B70A-38DCAD5ED38B}" destId="{241471D5-A707-4D2E-A47E-51B5C05802A8}" srcOrd="17" destOrd="0" presId="urn:microsoft.com/office/officeart/2005/8/layout/default"/>
    <dgm:cxn modelId="{17693C63-93EC-48F9-9C2F-8364DD4990E2}" type="presParOf" srcId="{FB759B0B-204E-4764-B70A-38DCAD5ED38B}" destId="{68862872-EEAB-4D00-8510-9373804A9773}" srcOrd="18" destOrd="0" presId="urn:microsoft.com/office/officeart/2005/8/layout/default"/>
    <dgm:cxn modelId="{6D1F9A88-9360-4285-8C4B-73CF9EE073A8}" type="presParOf" srcId="{FB759B0B-204E-4764-B70A-38DCAD5ED38B}" destId="{AEA2A93F-56C0-4C11-AD6B-550F78E2F470}" srcOrd="19" destOrd="0" presId="urn:microsoft.com/office/officeart/2005/8/layout/default"/>
    <dgm:cxn modelId="{4659EFDE-3AB0-4E88-A208-A8F00141D98B}" type="presParOf" srcId="{FB759B0B-204E-4764-B70A-38DCAD5ED38B}" destId="{B6436977-4925-483D-A28B-BCAA7059D60D}" srcOrd="2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67C46C-F0FF-4621-A47E-5801E45DEB9A}"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8CC943BD-D074-4AD0-B715-72178B31A852}">
      <dgm:prSet phldrT="[Text]" phldr="0"/>
      <dgm:spPr/>
      <dgm:t>
        <a:bodyPr/>
        <a:lstStyle/>
        <a:p>
          <a:pPr rtl="0"/>
          <a:r>
            <a:rPr lang="en-US" b="0">
              <a:latin typeface="Baskerville Old Face"/>
            </a:rPr>
            <a:t>Primary Key</a:t>
          </a:r>
        </a:p>
      </dgm:t>
    </dgm:pt>
    <dgm:pt modelId="{04BC0223-EDE2-438F-A564-A8C1C8651943}" type="parTrans" cxnId="{FE4A61C3-8A9B-4FBA-B421-1A5B59C289E1}">
      <dgm:prSet/>
      <dgm:spPr/>
      <dgm:t>
        <a:bodyPr/>
        <a:lstStyle/>
        <a:p>
          <a:endParaRPr lang="en-US"/>
        </a:p>
      </dgm:t>
    </dgm:pt>
    <dgm:pt modelId="{DD4EC0FD-267E-428C-A9F9-EDDB89DC6EC9}" type="sibTrans" cxnId="{FE4A61C3-8A9B-4FBA-B421-1A5B59C289E1}">
      <dgm:prSet/>
      <dgm:spPr/>
      <dgm:t>
        <a:bodyPr/>
        <a:lstStyle/>
        <a:p>
          <a:endParaRPr lang="en-US"/>
        </a:p>
      </dgm:t>
    </dgm:pt>
    <dgm:pt modelId="{B3C68384-8095-4EFC-AF9F-549F6B6A0ED6}">
      <dgm:prSet phldrT="[Text]" phldr="0"/>
      <dgm:spPr/>
      <dgm:t>
        <a:bodyPr/>
        <a:lstStyle/>
        <a:p>
          <a:pPr rtl="0"/>
          <a:r>
            <a:rPr lang="en-US" b="0">
              <a:latin typeface="Calibri Light" panose="020F0302020204030204"/>
            </a:rPr>
            <a:t>It </a:t>
          </a:r>
          <a:r>
            <a:rPr lang="en-US" b="0"/>
            <a:t>is a column or group of columns in a table that uniquely identify every row in that table.</a:t>
          </a:r>
        </a:p>
      </dgm:t>
    </dgm:pt>
    <dgm:pt modelId="{F2DDD668-EF68-4D9F-B7C6-700FA6CA2C0B}" type="parTrans" cxnId="{8902BC57-9150-462F-8806-52B6BFE900E6}">
      <dgm:prSet/>
      <dgm:spPr/>
      <dgm:t>
        <a:bodyPr/>
        <a:lstStyle/>
        <a:p>
          <a:endParaRPr lang="en-US"/>
        </a:p>
      </dgm:t>
    </dgm:pt>
    <dgm:pt modelId="{117B35B3-7EC3-4150-A1B9-86CF5E8C2B6C}" type="sibTrans" cxnId="{8902BC57-9150-462F-8806-52B6BFE900E6}">
      <dgm:prSet/>
      <dgm:spPr/>
      <dgm:t>
        <a:bodyPr/>
        <a:lstStyle/>
        <a:p>
          <a:endParaRPr lang="en-US"/>
        </a:p>
      </dgm:t>
    </dgm:pt>
    <dgm:pt modelId="{D84F4BAF-C998-450C-8506-454CD5823055}">
      <dgm:prSet phldrT="[Text]" phldr="0"/>
      <dgm:spPr/>
      <dgm:t>
        <a:bodyPr/>
        <a:lstStyle/>
        <a:p>
          <a:pPr rtl="0"/>
          <a:r>
            <a:rPr lang="en-US" b="0">
              <a:latin typeface="Baskerville Old Face"/>
            </a:rPr>
            <a:t>Candidate key</a:t>
          </a:r>
        </a:p>
      </dgm:t>
    </dgm:pt>
    <dgm:pt modelId="{626841CF-EFC8-44FD-AA95-6B01A6E1DC30}" type="parTrans" cxnId="{AE1B4032-7255-4A26-BF1A-22C3C87E699C}">
      <dgm:prSet/>
      <dgm:spPr/>
      <dgm:t>
        <a:bodyPr/>
        <a:lstStyle/>
        <a:p>
          <a:endParaRPr lang="en-US"/>
        </a:p>
      </dgm:t>
    </dgm:pt>
    <dgm:pt modelId="{800F5323-2CEC-4545-8624-BC870A4A5DEA}" type="sibTrans" cxnId="{AE1B4032-7255-4A26-BF1A-22C3C87E699C}">
      <dgm:prSet/>
      <dgm:spPr/>
      <dgm:t>
        <a:bodyPr/>
        <a:lstStyle/>
        <a:p>
          <a:endParaRPr lang="en-US"/>
        </a:p>
      </dgm:t>
    </dgm:pt>
    <dgm:pt modelId="{35E1C455-9E68-4111-A5DC-C260058FC8E8}">
      <dgm:prSet phldrT="[Text]" phldr="0"/>
      <dgm:spPr/>
      <dgm:t>
        <a:bodyPr/>
        <a:lstStyle/>
        <a:p>
          <a:r>
            <a:rPr lang="en-US" b="0">
              <a:latin typeface="Baskerville Old Face"/>
            </a:rPr>
            <a:t> Super key</a:t>
          </a:r>
          <a:endParaRPr lang="en-US" b="0"/>
        </a:p>
      </dgm:t>
    </dgm:pt>
    <dgm:pt modelId="{4B44FCFD-468C-49B6-88E9-628312994D4E}" type="parTrans" cxnId="{A4659F44-E58E-4768-A83A-259E9DD5CD31}">
      <dgm:prSet/>
      <dgm:spPr/>
      <dgm:t>
        <a:bodyPr/>
        <a:lstStyle/>
        <a:p>
          <a:endParaRPr lang="en-US"/>
        </a:p>
      </dgm:t>
    </dgm:pt>
    <dgm:pt modelId="{ECA985E1-E956-4A21-8E7E-71C2E86B945E}" type="sibTrans" cxnId="{A4659F44-E58E-4768-A83A-259E9DD5CD31}">
      <dgm:prSet/>
      <dgm:spPr/>
      <dgm:t>
        <a:bodyPr/>
        <a:lstStyle/>
        <a:p>
          <a:endParaRPr lang="en-US"/>
        </a:p>
      </dgm:t>
    </dgm:pt>
    <dgm:pt modelId="{48D57539-959D-454E-BB9E-3452EF129D53}">
      <dgm:prSet phldrT="[Text]" phldr="0"/>
      <dgm:spPr/>
      <dgm:t>
        <a:bodyPr/>
        <a:lstStyle/>
        <a:p>
          <a:r>
            <a:rPr lang="en-US" b="0">
              <a:latin typeface="Calibri Light" panose="020F0302020204030204"/>
            </a:rPr>
            <a:t>It</a:t>
          </a:r>
          <a:r>
            <a:rPr lang="en-US" b="0"/>
            <a:t> is a group of single or multiple keys which identifies rows in a table.</a:t>
          </a:r>
        </a:p>
      </dgm:t>
    </dgm:pt>
    <dgm:pt modelId="{2F3CE2A2-31E8-40DE-BA78-952B1988F2DC}" type="parTrans" cxnId="{2129526C-4F09-477E-94E4-48491070735A}">
      <dgm:prSet/>
      <dgm:spPr/>
      <dgm:t>
        <a:bodyPr/>
        <a:lstStyle/>
        <a:p>
          <a:endParaRPr lang="en-US"/>
        </a:p>
      </dgm:t>
    </dgm:pt>
    <dgm:pt modelId="{3F2A46F0-DE10-4E33-9A90-440E3ADC602C}" type="sibTrans" cxnId="{2129526C-4F09-477E-94E4-48491070735A}">
      <dgm:prSet/>
      <dgm:spPr/>
      <dgm:t>
        <a:bodyPr/>
        <a:lstStyle/>
        <a:p>
          <a:endParaRPr lang="en-US"/>
        </a:p>
      </dgm:t>
    </dgm:pt>
    <dgm:pt modelId="{8BDFA3EA-5A0B-4977-83EC-72652ACB7F57}">
      <dgm:prSet phldr="0"/>
      <dgm:spPr/>
      <dgm:t>
        <a:bodyPr/>
        <a:lstStyle/>
        <a:p>
          <a:pPr rtl="0"/>
          <a:r>
            <a:rPr lang="en-US" b="0">
              <a:latin typeface="Calibri Light" panose="020F0302020204030204"/>
            </a:rPr>
            <a:t>It is</a:t>
          </a:r>
          <a:r>
            <a:rPr lang="en-US" b="0"/>
            <a:t> a set of attributes that uniquely identify tuples in a table. Candidate Key is a super key with no repeated attributes.</a:t>
          </a:r>
        </a:p>
      </dgm:t>
    </dgm:pt>
    <dgm:pt modelId="{C73AF1FE-7728-4883-933D-39FC94DBDF99}" type="parTrans" cxnId="{AAD838AA-8EFC-4332-964D-B5438C65B42E}">
      <dgm:prSet/>
      <dgm:spPr/>
    </dgm:pt>
    <dgm:pt modelId="{84D9243B-A978-4F82-A1CC-59D298F71CDA}" type="sibTrans" cxnId="{AAD838AA-8EFC-4332-964D-B5438C65B42E}">
      <dgm:prSet/>
      <dgm:spPr/>
      <dgm:t>
        <a:bodyPr/>
        <a:lstStyle/>
        <a:p>
          <a:endParaRPr lang="en-US"/>
        </a:p>
      </dgm:t>
    </dgm:pt>
    <dgm:pt modelId="{751E5F0A-79F1-4B87-ABA4-1ABEA8B19731}">
      <dgm:prSet phldr="0"/>
      <dgm:spPr/>
      <dgm:t>
        <a:bodyPr/>
        <a:lstStyle/>
        <a:p>
          <a:pPr rtl="0"/>
          <a:r>
            <a:rPr lang="en-US" b="0">
              <a:latin typeface="Baskerville Old Face"/>
            </a:rPr>
            <a:t> </a:t>
          </a:r>
          <a:r>
            <a:rPr lang="en-US" b="0"/>
            <a:t>Alternate Key -</a:t>
          </a:r>
        </a:p>
      </dgm:t>
    </dgm:pt>
    <dgm:pt modelId="{80F4533E-9B02-4171-83DC-B06BB0959ADC}" type="parTrans" cxnId="{8AE8572C-47FC-437D-9A3C-245B46BAB9B1}">
      <dgm:prSet/>
      <dgm:spPr/>
    </dgm:pt>
    <dgm:pt modelId="{3692F583-915C-4176-9359-F9816DBDFFD0}" type="sibTrans" cxnId="{8AE8572C-47FC-437D-9A3C-245B46BAB9B1}">
      <dgm:prSet/>
      <dgm:spPr/>
      <dgm:t>
        <a:bodyPr/>
        <a:lstStyle/>
        <a:p>
          <a:endParaRPr lang="en-US"/>
        </a:p>
      </dgm:t>
    </dgm:pt>
    <dgm:pt modelId="{EE6A4017-1DCE-4395-8DFB-EAFDB76B6B2E}">
      <dgm:prSet phldr="0"/>
      <dgm:spPr/>
      <dgm:t>
        <a:bodyPr/>
        <a:lstStyle/>
        <a:p>
          <a:pPr rtl="0"/>
          <a:r>
            <a:rPr lang="en-US" b="0"/>
            <a:t>It is a column or group of columns in a table that uniquely identify every row in that table.</a:t>
          </a:r>
        </a:p>
      </dgm:t>
    </dgm:pt>
    <dgm:pt modelId="{F270C1AF-2903-4928-BED2-BB318A745200}" type="parTrans" cxnId="{E9315DB7-8FE7-4D7B-9582-4742F619BE53}">
      <dgm:prSet/>
      <dgm:spPr/>
    </dgm:pt>
    <dgm:pt modelId="{FEDD63FF-76E6-4688-A25B-4BFB196A9B43}" type="sibTrans" cxnId="{E9315DB7-8FE7-4D7B-9582-4742F619BE53}">
      <dgm:prSet/>
      <dgm:spPr/>
      <dgm:t>
        <a:bodyPr/>
        <a:lstStyle/>
        <a:p>
          <a:endParaRPr lang="en-US"/>
        </a:p>
      </dgm:t>
    </dgm:pt>
    <dgm:pt modelId="{90E7442E-1C5B-4E73-9ED8-2499AC4B731F}">
      <dgm:prSet phldr="0"/>
      <dgm:spPr/>
      <dgm:t>
        <a:bodyPr/>
        <a:lstStyle/>
        <a:p>
          <a:pPr rtl="0"/>
          <a:r>
            <a:rPr lang="en-US" b="0">
              <a:latin typeface="Baskerville Old Face"/>
            </a:rPr>
            <a:t> Foreign key</a:t>
          </a:r>
        </a:p>
      </dgm:t>
    </dgm:pt>
    <dgm:pt modelId="{77705B8B-D37B-4A04-AA27-10524AB37674}" type="parTrans" cxnId="{CAB7CA44-DBF5-403B-B1E8-F030EE169D76}">
      <dgm:prSet/>
      <dgm:spPr/>
    </dgm:pt>
    <dgm:pt modelId="{F524AF70-598B-4553-81AB-50BB6518012D}" type="sibTrans" cxnId="{CAB7CA44-DBF5-403B-B1E8-F030EE169D76}">
      <dgm:prSet/>
      <dgm:spPr/>
      <dgm:t>
        <a:bodyPr/>
        <a:lstStyle/>
        <a:p>
          <a:endParaRPr lang="en-US"/>
        </a:p>
      </dgm:t>
    </dgm:pt>
    <dgm:pt modelId="{328C0295-B440-4140-BF13-D0C469CA1C71}">
      <dgm:prSet phldr="0"/>
      <dgm:spPr/>
      <dgm:t>
        <a:bodyPr/>
        <a:lstStyle/>
        <a:p>
          <a:pPr rtl="0"/>
          <a:r>
            <a:rPr lang="en-US" b="0"/>
            <a:t>It is a column that creates a relationship between two tables. The purpose of Foreign keys is to maintain data integrity and allow navigation between two different instances of an entity.</a:t>
          </a:r>
          <a:r>
            <a:rPr lang="en-US" b="0">
              <a:latin typeface="Calibri Light" panose="020F0302020204030204"/>
            </a:rPr>
            <a:t> </a:t>
          </a:r>
          <a:endParaRPr lang="en-US" b="0"/>
        </a:p>
      </dgm:t>
    </dgm:pt>
    <dgm:pt modelId="{F8AFBAE0-C17F-4169-9D5E-48EC6003813F}" type="parTrans" cxnId="{5B1023F3-3625-4505-B105-ADF53FDA9BB9}">
      <dgm:prSet/>
      <dgm:spPr/>
    </dgm:pt>
    <dgm:pt modelId="{8A32CF86-C9B6-43CC-AD1D-BDEA97910C4D}" type="sibTrans" cxnId="{5B1023F3-3625-4505-B105-ADF53FDA9BB9}">
      <dgm:prSet/>
      <dgm:spPr/>
      <dgm:t>
        <a:bodyPr/>
        <a:lstStyle/>
        <a:p>
          <a:endParaRPr lang="en-US"/>
        </a:p>
      </dgm:t>
    </dgm:pt>
    <dgm:pt modelId="{10A79309-D99C-4F72-BD11-7B3D638D47C6}" type="pres">
      <dgm:prSet presAssocID="{7E67C46C-F0FF-4621-A47E-5801E45DEB9A}" presName="linear" presStyleCnt="0">
        <dgm:presLayoutVars>
          <dgm:dir/>
          <dgm:animLvl val="lvl"/>
          <dgm:resizeHandles val="exact"/>
        </dgm:presLayoutVars>
      </dgm:prSet>
      <dgm:spPr/>
    </dgm:pt>
    <dgm:pt modelId="{65E8E2EE-1BE8-4149-A461-90A2867EE2AA}" type="pres">
      <dgm:prSet presAssocID="{8CC943BD-D074-4AD0-B715-72178B31A852}" presName="parentLin" presStyleCnt="0"/>
      <dgm:spPr/>
    </dgm:pt>
    <dgm:pt modelId="{6957B5B1-D8DB-48D4-9144-6A5F514D45FF}" type="pres">
      <dgm:prSet presAssocID="{8CC943BD-D074-4AD0-B715-72178B31A852}" presName="parentLeftMargin" presStyleLbl="node1" presStyleIdx="0" presStyleCnt="5"/>
      <dgm:spPr/>
    </dgm:pt>
    <dgm:pt modelId="{E213682C-6583-4112-8524-8BD192518F60}" type="pres">
      <dgm:prSet presAssocID="{8CC943BD-D074-4AD0-B715-72178B31A852}" presName="parentText" presStyleLbl="node1" presStyleIdx="0" presStyleCnt="5">
        <dgm:presLayoutVars>
          <dgm:chMax val="0"/>
          <dgm:bulletEnabled val="1"/>
        </dgm:presLayoutVars>
      </dgm:prSet>
      <dgm:spPr/>
    </dgm:pt>
    <dgm:pt modelId="{98C99BD0-3886-462B-8EDB-4E6D2D074D95}" type="pres">
      <dgm:prSet presAssocID="{8CC943BD-D074-4AD0-B715-72178B31A852}" presName="negativeSpace" presStyleCnt="0"/>
      <dgm:spPr/>
    </dgm:pt>
    <dgm:pt modelId="{2F3C69A5-CC4C-4C0B-B303-33FCC2AFA955}" type="pres">
      <dgm:prSet presAssocID="{8CC943BD-D074-4AD0-B715-72178B31A852}" presName="childText" presStyleLbl="conFgAcc1" presStyleIdx="0" presStyleCnt="5">
        <dgm:presLayoutVars>
          <dgm:bulletEnabled val="1"/>
        </dgm:presLayoutVars>
      </dgm:prSet>
      <dgm:spPr/>
    </dgm:pt>
    <dgm:pt modelId="{C70F9401-E8A8-4ED8-8B06-EC3631E9EFEA}" type="pres">
      <dgm:prSet presAssocID="{DD4EC0FD-267E-428C-A9F9-EDDB89DC6EC9}" presName="spaceBetweenRectangles" presStyleCnt="0"/>
      <dgm:spPr/>
    </dgm:pt>
    <dgm:pt modelId="{0D5CCBB5-5A5C-4FE9-8E7E-2852265E9DC3}" type="pres">
      <dgm:prSet presAssocID="{D84F4BAF-C998-450C-8506-454CD5823055}" presName="parentLin" presStyleCnt="0"/>
      <dgm:spPr/>
    </dgm:pt>
    <dgm:pt modelId="{D240BF8C-8CEE-4BBE-9913-10058BB60202}" type="pres">
      <dgm:prSet presAssocID="{D84F4BAF-C998-450C-8506-454CD5823055}" presName="parentLeftMargin" presStyleLbl="node1" presStyleIdx="0" presStyleCnt="5"/>
      <dgm:spPr/>
    </dgm:pt>
    <dgm:pt modelId="{75EF5D0E-84C6-41B9-8311-E97E5E166543}" type="pres">
      <dgm:prSet presAssocID="{D84F4BAF-C998-450C-8506-454CD5823055}" presName="parentText" presStyleLbl="node1" presStyleIdx="1" presStyleCnt="5">
        <dgm:presLayoutVars>
          <dgm:chMax val="0"/>
          <dgm:bulletEnabled val="1"/>
        </dgm:presLayoutVars>
      </dgm:prSet>
      <dgm:spPr/>
    </dgm:pt>
    <dgm:pt modelId="{5B5367A5-2673-4FFB-BB24-ADCC56133455}" type="pres">
      <dgm:prSet presAssocID="{D84F4BAF-C998-450C-8506-454CD5823055}" presName="negativeSpace" presStyleCnt="0"/>
      <dgm:spPr/>
    </dgm:pt>
    <dgm:pt modelId="{10B93900-9457-4B84-81EC-8159DA624FED}" type="pres">
      <dgm:prSet presAssocID="{D84F4BAF-C998-450C-8506-454CD5823055}" presName="childText" presStyleLbl="conFgAcc1" presStyleIdx="1" presStyleCnt="5">
        <dgm:presLayoutVars>
          <dgm:bulletEnabled val="1"/>
        </dgm:presLayoutVars>
      </dgm:prSet>
      <dgm:spPr/>
    </dgm:pt>
    <dgm:pt modelId="{2DFC48FD-595B-4C79-AAE9-FA42CEEA361F}" type="pres">
      <dgm:prSet presAssocID="{800F5323-2CEC-4545-8624-BC870A4A5DEA}" presName="spaceBetweenRectangles" presStyleCnt="0"/>
      <dgm:spPr/>
    </dgm:pt>
    <dgm:pt modelId="{CF7E52B3-A238-4410-B148-D5CC8283ABBA}" type="pres">
      <dgm:prSet presAssocID="{35E1C455-9E68-4111-A5DC-C260058FC8E8}" presName="parentLin" presStyleCnt="0"/>
      <dgm:spPr/>
    </dgm:pt>
    <dgm:pt modelId="{7C5961AA-244A-4701-879D-8C3A64F92D9C}" type="pres">
      <dgm:prSet presAssocID="{35E1C455-9E68-4111-A5DC-C260058FC8E8}" presName="parentLeftMargin" presStyleLbl="node1" presStyleIdx="1" presStyleCnt="5"/>
      <dgm:spPr/>
    </dgm:pt>
    <dgm:pt modelId="{03FD4B67-56B7-42C0-9B65-7FF525BAEF3E}" type="pres">
      <dgm:prSet presAssocID="{35E1C455-9E68-4111-A5DC-C260058FC8E8}" presName="parentText" presStyleLbl="node1" presStyleIdx="2" presStyleCnt="5">
        <dgm:presLayoutVars>
          <dgm:chMax val="0"/>
          <dgm:bulletEnabled val="1"/>
        </dgm:presLayoutVars>
      </dgm:prSet>
      <dgm:spPr/>
    </dgm:pt>
    <dgm:pt modelId="{42D1A358-164B-484E-B270-AB7AF0BBD0A8}" type="pres">
      <dgm:prSet presAssocID="{35E1C455-9E68-4111-A5DC-C260058FC8E8}" presName="negativeSpace" presStyleCnt="0"/>
      <dgm:spPr/>
    </dgm:pt>
    <dgm:pt modelId="{96B10E9F-D4BE-4F19-ACD5-056A80FC301B}" type="pres">
      <dgm:prSet presAssocID="{35E1C455-9E68-4111-A5DC-C260058FC8E8}" presName="childText" presStyleLbl="conFgAcc1" presStyleIdx="2" presStyleCnt="5">
        <dgm:presLayoutVars>
          <dgm:bulletEnabled val="1"/>
        </dgm:presLayoutVars>
      </dgm:prSet>
      <dgm:spPr/>
    </dgm:pt>
    <dgm:pt modelId="{E21EA8A3-B0F0-44DF-A536-D07D2DC2EC08}" type="pres">
      <dgm:prSet presAssocID="{ECA985E1-E956-4A21-8E7E-71C2E86B945E}" presName="spaceBetweenRectangles" presStyleCnt="0"/>
      <dgm:spPr/>
    </dgm:pt>
    <dgm:pt modelId="{C2B5CEF8-58C3-4C0A-9C91-FB91E3E20D1E}" type="pres">
      <dgm:prSet presAssocID="{751E5F0A-79F1-4B87-ABA4-1ABEA8B19731}" presName="parentLin" presStyleCnt="0"/>
      <dgm:spPr/>
    </dgm:pt>
    <dgm:pt modelId="{77C2BDA4-DF1E-460E-A0AA-69E91BA40DF2}" type="pres">
      <dgm:prSet presAssocID="{751E5F0A-79F1-4B87-ABA4-1ABEA8B19731}" presName="parentLeftMargin" presStyleLbl="node1" presStyleIdx="2" presStyleCnt="5"/>
      <dgm:spPr/>
    </dgm:pt>
    <dgm:pt modelId="{EAB530C2-95EC-41DA-970B-1739F2572A90}" type="pres">
      <dgm:prSet presAssocID="{751E5F0A-79F1-4B87-ABA4-1ABEA8B19731}" presName="parentText" presStyleLbl="node1" presStyleIdx="3" presStyleCnt="5">
        <dgm:presLayoutVars>
          <dgm:chMax val="0"/>
          <dgm:bulletEnabled val="1"/>
        </dgm:presLayoutVars>
      </dgm:prSet>
      <dgm:spPr/>
    </dgm:pt>
    <dgm:pt modelId="{223E9A08-3FCE-4A6F-8BF2-ABB5EE702868}" type="pres">
      <dgm:prSet presAssocID="{751E5F0A-79F1-4B87-ABA4-1ABEA8B19731}" presName="negativeSpace" presStyleCnt="0"/>
      <dgm:spPr/>
    </dgm:pt>
    <dgm:pt modelId="{E5C8B465-256F-4665-BA8F-3B690D051137}" type="pres">
      <dgm:prSet presAssocID="{751E5F0A-79F1-4B87-ABA4-1ABEA8B19731}" presName="childText" presStyleLbl="conFgAcc1" presStyleIdx="3" presStyleCnt="5">
        <dgm:presLayoutVars>
          <dgm:bulletEnabled val="1"/>
        </dgm:presLayoutVars>
      </dgm:prSet>
      <dgm:spPr/>
    </dgm:pt>
    <dgm:pt modelId="{B495914C-993B-49F7-AB93-E1849294EB15}" type="pres">
      <dgm:prSet presAssocID="{3692F583-915C-4176-9359-F9816DBDFFD0}" presName="spaceBetweenRectangles" presStyleCnt="0"/>
      <dgm:spPr/>
    </dgm:pt>
    <dgm:pt modelId="{5E5CFA56-0CF3-4409-B130-ED414FBBBBA1}" type="pres">
      <dgm:prSet presAssocID="{90E7442E-1C5B-4E73-9ED8-2499AC4B731F}" presName="parentLin" presStyleCnt="0"/>
      <dgm:spPr/>
    </dgm:pt>
    <dgm:pt modelId="{791C17DD-A902-42F5-8125-120A103051E1}" type="pres">
      <dgm:prSet presAssocID="{90E7442E-1C5B-4E73-9ED8-2499AC4B731F}" presName="parentLeftMargin" presStyleLbl="node1" presStyleIdx="3" presStyleCnt="5"/>
      <dgm:spPr/>
    </dgm:pt>
    <dgm:pt modelId="{55AFB79A-B7C0-413D-9418-4CC256A34A2A}" type="pres">
      <dgm:prSet presAssocID="{90E7442E-1C5B-4E73-9ED8-2499AC4B731F}" presName="parentText" presStyleLbl="node1" presStyleIdx="4" presStyleCnt="5">
        <dgm:presLayoutVars>
          <dgm:chMax val="0"/>
          <dgm:bulletEnabled val="1"/>
        </dgm:presLayoutVars>
      </dgm:prSet>
      <dgm:spPr/>
    </dgm:pt>
    <dgm:pt modelId="{5AF88435-EF80-4BF0-AE9D-C73B1CB7BDE2}" type="pres">
      <dgm:prSet presAssocID="{90E7442E-1C5B-4E73-9ED8-2499AC4B731F}" presName="negativeSpace" presStyleCnt="0"/>
      <dgm:spPr/>
    </dgm:pt>
    <dgm:pt modelId="{4AED2B95-3E99-4E20-A26A-B28BCB3C0253}" type="pres">
      <dgm:prSet presAssocID="{90E7442E-1C5B-4E73-9ED8-2499AC4B731F}" presName="childText" presStyleLbl="conFgAcc1" presStyleIdx="4" presStyleCnt="5">
        <dgm:presLayoutVars>
          <dgm:bulletEnabled val="1"/>
        </dgm:presLayoutVars>
      </dgm:prSet>
      <dgm:spPr/>
    </dgm:pt>
  </dgm:ptLst>
  <dgm:cxnLst>
    <dgm:cxn modelId="{79B47717-11FF-4321-8A9C-393BE69A5BB4}" type="presOf" srcId="{48D57539-959D-454E-BB9E-3452EF129D53}" destId="{96B10E9F-D4BE-4F19-ACD5-056A80FC301B}" srcOrd="0" destOrd="0" presId="urn:microsoft.com/office/officeart/2005/8/layout/list1"/>
    <dgm:cxn modelId="{8AE8572C-47FC-437D-9A3C-245B46BAB9B1}" srcId="{7E67C46C-F0FF-4621-A47E-5801E45DEB9A}" destId="{751E5F0A-79F1-4B87-ABA4-1ABEA8B19731}" srcOrd="3" destOrd="0" parTransId="{80F4533E-9B02-4171-83DC-B06BB0959ADC}" sibTransId="{3692F583-915C-4176-9359-F9816DBDFFD0}"/>
    <dgm:cxn modelId="{458D1C31-9B8B-41D1-A41F-C7225CFD8394}" type="presOf" srcId="{751E5F0A-79F1-4B87-ABA4-1ABEA8B19731}" destId="{77C2BDA4-DF1E-460E-A0AA-69E91BA40DF2}" srcOrd="0" destOrd="0" presId="urn:microsoft.com/office/officeart/2005/8/layout/list1"/>
    <dgm:cxn modelId="{AE1B4032-7255-4A26-BF1A-22C3C87E699C}" srcId="{7E67C46C-F0FF-4621-A47E-5801E45DEB9A}" destId="{D84F4BAF-C998-450C-8506-454CD5823055}" srcOrd="1" destOrd="0" parTransId="{626841CF-EFC8-44FD-AA95-6B01A6E1DC30}" sibTransId="{800F5323-2CEC-4545-8624-BC870A4A5DEA}"/>
    <dgm:cxn modelId="{7B75F634-D630-4B13-A850-6EBA629A4E50}" type="presOf" srcId="{328C0295-B440-4140-BF13-D0C469CA1C71}" destId="{4AED2B95-3E99-4E20-A26A-B28BCB3C0253}" srcOrd="0" destOrd="0" presId="urn:microsoft.com/office/officeart/2005/8/layout/list1"/>
    <dgm:cxn modelId="{D2078B39-3FF2-4401-9947-4ABD6A2F1D47}" type="presOf" srcId="{D84F4BAF-C998-450C-8506-454CD5823055}" destId="{75EF5D0E-84C6-41B9-8311-E97E5E166543}" srcOrd="1" destOrd="0" presId="urn:microsoft.com/office/officeart/2005/8/layout/list1"/>
    <dgm:cxn modelId="{7070113C-4006-44E5-B059-2E9C0CBC033A}" type="presOf" srcId="{D84F4BAF-C998-450C-8506-454CD5823055}" destId="{D240BF8C-8CEE-4BBE-9913-10058BB60202}" srcOrd="0" destOrd="0" presId="urn:microsoft.com/office/officeart/2005/8/layout/list1"/>
    <dgm:cxn modelId="{4E781C5D-D433-4E44-BFDF-3FD2651BD8D7}" type="presOf" srcId="{8CC943BD-D074-4AD0-B715-72178B31A852}" destId="{6957B5B1-D8DB-48D4-9144-6A5F514D45FF}" srcOrd="0" destOrd="0" presId="urn:microsoft.com/office/officeart/2005/8/layout/list1"/>
    <dgm:cxn modelId="{A4659F44-E58E-4768-A83A-259E9DD5CD31}" srcId="{7E67C46C-F0FF-4621-A47E-5801E45DEB9A}" destId="{35E1C455-9E68-4111-A5DC-C260058FC8E8}" srcOrd="2" destOrd="0" parTransId="{4B44FCFD-468C-49B6-88E9-628312994D4E}" sibTransId="{ECA985E1-E956-4A21-8E7E-71C2E86B945E}"/>
    <dgm:cxn modelId="{CAB7CA44-DBF5-403B-B1E8-F030EE169D76}" srcId="{7E67C46C-F0FF-4621-A47E-5801E45DEB9A}" destId="{90E7442E-1C5B-4E73-9ED8-2499AC4B731F}" srcOrd="4" destOrd="0" parTransId="{77705B8B-D37B-4A04-AA27-10524AB37674}" sibTransId="{F524AF70-598B-4553-81AB-50BB6518012D}"/>
    <dgm:cxn modelId="{0DD86B66-8FC8-479E-A492-244011D90940}" type="presOf" srcId="{8BDFA3EA-5A0B-4977-83EC-72652ACB7F57}" destId="{10B93900-9457-4B84-81EC-8159DA624FED}" srcOrd="0" destOrd="0" presId="urn:microsoft.com/office/officeart/2005/8/layout/list1"/>
    <dgm:cxn modelId="{A6CEFB47-C826-4546-8BA3-FE32BEAAE95B}" type="presOf" srcId="{90E7442E-1C5B-4E73-9ED8-2499AC4B731F}" destId="{55AFB79A-B7C0-413D-9418-4CC256A34A2A}" srcOrd="1" destOrd="0" presId="urn:microsoft.com/office/officeart/2005/8/layout/list1"/>
    <dgm:cxn modelId="{2129526C-4F09-477E-94E4-48491070735A}" srcId="{35E1C455-9E68-4111-A5DC-C260058FC8E8}" destId="{48D57539-959D-454E-BB9E-3452EF129D53}" srcOrd="0" destOrd="0" parTransId="{2F3CE2A2-31E8-40DE-BA78-952B1988F2DC}" sibTransId="{3F2A46F0-DE10-4E33-9A90-440E3ADC602C}"/>
    <dgm:cxn modelId="{25449872-688A-4926-B317-1A8F4CA20E53}" type="presOf" srcId="{35E1C455-9E68-4111-A5DC-C260058FC8E8}" destId="{03FD4B67-56B7-42C0-9B65-7FF525BAEF3E}" srcOrd="1" destOrd="0" presId="urn:microsoft.com/office/officeart/2005/8/layout/list1"/>
    <dgm:cxn modelId="{8902BC57-9150-462F-8806-52B6BFE900E6}" srcId="{8CC943BD-D074-4AD0-B715-72178B31A852}" destId="{B3C68384-8095-4EFC-AF9F-549F6B6A0ED6}" srcOrd="0" destOrd="0" parTransId="{F2DDD668-EF68-4D9F-B7C6-700FA6CA2C0B}" sibTransId="{117B35B3-7EC3-4150-A1B9-86CF5E8C2B6C}"/>
    <dgm:cxn modelId="{0F6C307A-8522-4DE0-A440-11A3841B4A85}" type="presOf" srcId="{7E67C46C-F0FF-4621-A47E-5801E45DEB9A}" destId="{10A79309-D99C-4F72-BD11-7B3D638D47C6}" srcOrd="0" destOrd="0" presId="urn:microsoft.com/office/officeart/2005/8/layout/list1"/>
    <dgm:cxn modelId="{9249F581-2B01-46DF-9EFF-D434ABB926FC}" type="presOf" srcId="{90E7442E-1C5B-4E73-9ED8-2499AC4B731F}" destId="{791C17DD-A902-42F5-8125-120A103051E1}" srcOrd="0" destOrd="0" presId="urn:microsoft.com/office/officeart/2005/8/layout/list1"/>
    <dgm:cxn modelId="{4D9F9497-C526-4F50-A21F-1DB123968D3B}" type="presOf" srcId="{751E5F0A-79F1-4B87-ABA4-1ABEA8B19731}" destId="{EAB530C2-95EC-41DA-970B-1739F2572A90}" srcOrd="1" destOrd="0" presId="urn:microsoft.com/office/officeart/2005/8/layout/list1"/>
    <dgm:cxn modelId="{271E269E-1750-4382-9263-9AF0792E5997}" type="presOf" srcId="{B3C68384-8095-4EFC-AF9F-549F6B6A0ED6}" destId="{2F3C69A5-CC4C-4C0B-B303-33FCC2AFA955}" srcOrd="0" destOrd="0" presId="urn:microsoft.com/office/officeart/2005/8/layout/list1"/>
    <dgm:cxn modelId="{AAD838AA-8EFC-4332-964D-B5438C65B42E}" srcId="{D84F4BAF-C998-450C-8506-454CD5823055}" destId="{8BDFA3EA-5A0B-4977-83EC-72652ACB7F57}" srcOrd="0" destOrd="0" parTransId="{C73AF1FE-7728-4883-933D-39FC94DBDF99}" sibTransId="{84D9243B-A978-4F82-A1CC-59D298F71CDA}"/>
    <dgm:cxn modelId="{E9315DB7-8FE7-4D7B-9582-4742F619BE53}" srcId="{751E5F0A-79F1-4B87-ABA4-1ABEA8B19731}" destId="{EE6A4017-1DCE-4395-8DFB-EAFDB76B6B2E}" srcOrd="0" destOrd="0" parTransId="{F270C1AF-2903-4928-BED2-BB318A745200}" sibTransId="{FEDD63FF-76E6-4688-A25B-4BFB196A9B43}"/>
    <dgm:cxn modelId="{FE4A61C3-8A9B-4FBA-B421-1A5B59C289E1}" srcId="{7E67C46C-F0FF-4621-A47E-5801E45DEB9A}" destId="{8CC943BD-D074-4AD0-B715-72178B31A852}" srcOrd="0" destOrd="0" parTransId="{04BC0223-EDE2-438F-A564-A8C1C8651943}" sibTransId="{DD4EC0FD-267E-428C-A9F9-EDDB89DC6EC9}"/>
    <dgm:cxn modelId="{11B991CF-3619-41CA-A38B-697AF4F5DEC5}" type="presOf" srcId="{8CC943BD-D074-4AD0-B715-72178B31A852}" destId="{E213682C-6583-4112-8524-8BD192518F60}" srcOrd="1" destOrd="0" presId="urn:microsoft.com/office/officeart/2005/8/layout/list1"/>
    <dgm:cxn modelId="{40B80DDA-1495-411D-BA13-22EBEED8F666}" type="presOf" srcId="{EE6A4017-1DCE-4395-8DFB-EAFDB76B6B2E}" destId="{E5C8B465-256F-4665-BA8F-3B690D051137}" srcOrd="0" destOrd="0" presId="urn:microsoft.com/office/officeart/2005/8/layout/list1"/>
    <dgm:cxn modelId="{1C109FDD-552F-46B4-BE31-3477B5CA2B57}" type="presOf" srcId="{35E1C455-9E68-4111-A5DC-C260058FC8E8}" destId="{7C5961AA-244A-4701-879D-8C3A64F92D9C}" srcOrd="0" destOrd="0" presId="urn:microsoft.com/office/officeart/2005/8/layout/list1"/>
    <dgm:cxn modelId="{5B1023F3-3625-4505-B105-ADF53FDA9BB9}" srcId="{90E7442E-1C5B-4E73-9ED8-2499AC4B731F}" destId="{328C0295-B440-4140-BF13-D0C469CA1C71}" srcOrd="0" destOrd="0" parTransId="{F8AFBAE0-C17F-4169-9D5E-48EC6003813F}" sibTransId="{8A32CF86-C9B6-43CC-AD1D-BDEA97910C4D}"/>
    <dgm:cxn modelId="{D551D7C3-6C92-4078-92EF-1CC39680E43A}" type="presParOf" srcId="{10A79309-D99C-4F72-BD11-7B3D638D47C6}" destId="{65E8E2EE-1BE8-4149-A461-90A2867EE2AA}" srcOrd="0" destOrd="0" presId="urn:microsoft.com/office/officeart/2005/8/layout/list1"/>
    <dgm:cxn modelId="{C2EEC578-06C5-44A8-BB1F-68D4D27F7AB3}" type="presParOf" srcId="{65E8E2EE-1BE8-4149-A461-90A2867EE2AA}" destId="{6957B5B1-D8DB-48D4-9144-6A5F514D45FF}" srcOrd="0" destOrd="0" presId="urn:microsoft.com/office/officeart/2005/8/layout/list1"/>
    <dgm:cxn modelId="{8A8D584E-8962-44F6-9C62-0B892252C04D}" type="presParOf" srcId="{65E8E2EE-1BE8-4149-A461-90A2867EE2AA}" destId="{E213682C-6583-4112-8524-8BD192518F60}" srcOrd="1" destOrd="0" presId="urn:microsoft.com/office/officeart/2005/8/layout/list1"/>
    <dgm:cxn modelId="{588F8566-E0D6-4D6B-8490-8647DD666C0C}" type="presParOf" srcId="{10A79309-D99C-4F72-BD11-7B3D638D47C6}" destId="{98C99BD0-3886-462B-8EDB-4E6D2D074D95}" srcOrd="1" destOrd="0" presId="urn:microsoft.com/office/officeart/2005/8/layout/list1"/>
    <dgm:cxn modelId="{DA6E5205-5ECD-498D-AB71-A899D3B695EB}" type="presParOf" srcId="{10A79309-D99C-4F72-BD11-7B3D638D47C6}" destId="{2F3C69A5-CC4C-4C0B-B303-33FCC2AFA955}" srcOrd="2" destOrd="0" presId="urn:microsoft.com/office/officeart/2005/8/layout/list1"/>
    <dgm:cxn modelId="{13AF850D-CBA4-4984-826C-11C3E9C2F4C3}" type="presParOf" srcId="{10A79309-D99C-4F72-BD11-7B3D638D47C6}" destId="{C70F9401-E8A8-4ED8-8B06-EC3631E9EFEA}" srcOrd="3" destOrd="0" presId="urn:microsoft.com/office/officeart/2005/8/layout/list1"/>
    <dgm:cxn modelId="{70C429B1-6F5A-44DD-A47C-6FC077C30B8A}" type="presParOf" srcId="{10A79309-D99C-4F72-BD11-7B3D638D47C6}" destId="{0D5CCBB5-5A5C-4FE9-8E7E-2852265E9DC3}" srcOrd="4" destOrd="0" presId="urn:microsoft.com/office/officeart/2005/8/layout/list1"/>
    <dgm:cxn modelId="{674BBC59-8A91-44B9-8D9F-01ECF982BEEF}" type="presParOf" srcId="{0D5CCBB5-5A5C-4FE9-8E7E-2852265E9DC3}" destId="{D240BF8C-8CEE-4BBE-9913-10058BB60202}" srcOrd="0" destOrd="0" presId="urn:microsoft.com/office/officeart/2005/8/layout/list1"/>
    <dgm:cxn modelId="{720D95B3-A0F7-4B74-9DBA-1BAF6FB3672C}" type="presParOf" srcId="{0D5CCBB5-5A5C-4FE9-8E7E-2852265E9DC3}" destId="{75EF5D0E-84C6-41B9-8311-E97E5E166543}" srcOrd="1" destOrd="0" presId="urn:microsoft.com/office/officeart/2005/8/layout/list1"/>
    <dgm:cxn modelId="{669D2E6C-7550-4CE1-A4F7-3CBE2962F244}" type="presParOf" srcId="{10A79309-D99C-4F72-BD11-7B3D638D47C6}" destId="{5B5367A5-2673-4FFB-BB24-ADCC56133455}" srcOrd="5" destOrd="0" presId="urn:microsoft.com/office/officeart/2005/8/layout/list1"/>
    <dgm:cxn modelId="{8BE40C7B-135B-4C59-B858-0F3063097A93}" type="presParOf" srcId="{10A79309-D99C-4F72-BD11-7B3D638D47C6}" destId="{10B93900-9457-4B84-81EC-8159DA624FED}" srcOrd="6" destOrd="0" presId="urn:microsoft.com/office/officeart/2005/8/layout/list1"/>
    <dgm:cxn modelId="{4352576F-E3F6-4EC2-80CD-8D1728EA89F6}" type="presParOf" srcId="{10A79309-D99C-4F72-BD11-7B3D638D47C6}" destId="{2DFC48FD-595B-4C79-AAE9-FA42CEEA361F}" srcOrd="7" destOrd="0" presId="urn:microsoft.com/office/officeart/2005/8/layout/list1"/>
    <dgm:cxn modelId="{DEB92983-AD3E-4864-9B38-EE90481A39C9}" type="presParOf" srcId="{10A79309-D99C-4F72-BD11-7B3D638D47C6}" destId="{CF7E52B3-A238-4410-B148-D5CC8283ABBA}" srcOrd="8" destOrd="0" presId="urn:microsoft.com/office/officeart/2005/8/layout/list1"/>
    <dgm:cxn modelId="{852FCF02-AA1E-48B6-A01A-CEC77A3E9F91}" type="presParOf" srcId="{CF7E52B3-A238-4410-B148-D5CC8283ABBA}" destId="{7C5961AA-244A-4701-879D-8C3A64F92D9C}" srcOrd="0" destOrd="0" presId="urn:microsoft.com/office/officeart/2005/8/layout/list1"/>
    <dgm:cxn modelId="{99B23290-67D1-4EC4-9C83-9F9DB978309D}" type="presParOf" srcId="{CF7E52B3-A238-4410-B148-D5CC8283ABBA}" destId="{03FD4B67-56B7-42C0-9B65-7FF525BAEF3E}" srcOrd="1" destOrd="0" presId="urn:microsoft.com/office/officeart/2005/8/layout/list1"/>
    <dgm:cxn modelId="{390A95F7-A38A-4E4C-A0CD-C6BA4F96DCE6}" type="presParOf" srcId="{10A79309-D99C-4F72-BD11-7B3D638D47C6}" destId="{42D1A358-164B-484E-B270-AB7AF0BBD0A8}" srcOrd="9" destOrd="0" presId="urn:microsoft.com/office/officeart/2005/8/layout/list1"/>
    <dgm:cxn modelId="{2B6549D3-0B33-4199-9687-9ECB005219A9}" type="presParOf" srcId="{10A79309-D99C-4F72-BD11-7B3D638D47C6}" destId="{96B10E9F-D4BE-4F19-ACD5-056A80FC301B}" srcOrd="10" destOrd="0" presId="urn:microsoft.com/office/officeart/2005/8/layout/list1"/>
    <dgm:cxn modelId="{7B6F4339-8770-422B-BC8E-9DD26D6DD6BD}" type="presParOf" srcId="{10A79309-D99C-4F72-BD11-7B3D638D47C6}" destId="{E21EA8A3-B0F0-44DF-A536-D07D2DC2EC08}" srcOrd="11" destOrd="0" presId="urn:microsoft.com/office/officeart/2005/8/layout/list1"/>
    <dgm:cxn modelId="{4F805070-E2B8-4454-8AF8-F7F29918C734}" type="presParOf" srcId="{10A79309-D99C-4F72-BD11-7B3D638D47C6}" destId="{C2B5CEF8-58C3-4C0A-9C91-FB91E3E20D1E}" srcOrd="12" destOrd="0" presId="urn:microsoft.com/office/officeart/2005/8/layout/list1"/>
    <dgm:cxn modelId="{4127C6E2-E568-4CDA-B0BC-D1B6C087B8DC}" type="presParOf" srcId="{C2B5CEF8-58C3-4C0A-9C91-FB91E3E20D1E}" destId="{77C2BDA4-DF1E-460E-A0AA-69E91BA40DF2}" srcOrd="0" destOrd="0" presId="urn:microsoft.com/office/officeart/2005/8/layout/list1"/>
    <dgm:cxn modelId="{7D4C7627-C076-4540-A001-E86527923EB5}" type="presParOf" srcId="{C2B5CEF8-58C3-4C0A-9C91-FB91E3E20D1E}" destId="{EAB530C2-95EC-41DA-970B-1739F2572A90}" srcOrd="1" destOrd="0" presId="urn:microsoft.com/office/officeart/2005/8/layout/list1"/>
    <dgm:cxn modelId="{3C8103E4-24F2-41A4-9D6B-0641BE7411CB}" type="presParOf" srcId="{10A79309-D99C-4F72-BD11-7B3D638D47C6}" destId="{223E9A08-3FCE-4A6F-8BF2-ABB5EE702868}" srcOrd="13" destOrd="0" presId="urn:microsoft.com/office/officeart/2005/8/layout/list1"/>
    <dgm:cxn modelId="{07077F2F-33B5-4BDC-832A-964E0B46BCB4}" type="presParOf" srcId="{10A79309-D99C-4F72-BD11-7B3D638D47C6}" destId="{E5C8B465-256F-4665-BA8F-3B690D051137}" srcOrd="14" destOrd="0" presId="urn:microsoft.com/office/officeart/2005/8/layout/list1"/>
    <dgm:cxn modelId="{5D0B3D53-3F45-45E0-8332-42B4693D80A2}" type="presParOf" srcId="{10A79309-D99C-4F72-BD11-7B3D638D47C6}" destId="{B495914C-993B-49F7-AB93-E1849294EB15}" srcOrd="15" destOrd="0" presId="urn:microsoft.com/office/officeart/2005/8/layout/list1"/>
    <dgm:cxn modelId="{9577D9C6-C7AA-4FC7-8FA3-FB1B2C52C344}" type="presParOf" srcId="{10A79309-D99C-4F72-BD11-7B3D638D47C6}" destId="{5E5CFA56-0CF3-4409-B130-ED414FBBBBA1}" srcOrd="16" destOrd="0" presId="urn:microsoft.com/office/officeart/2005/8/layout/list1"/>
    <dgm:cxn modelId="{84747344-3893-480D-B024-B973492AA879}" type="presParOf" srcId="{5E5CFA56-0CF3-4409-B130-ED414FBBBBA1}" destId="{791C17DD-A902-42F5-8125-120A103051E1}" srcOrd="0" destOrd="0" presId="urn:microsoft.com/office/officeart/2005/8/layout/list1"/>
    <dgm:cxn modelId="{6995C03A-3CD3-4259-97A0-C96E4AA66F7A}" type="presParOf" srcId="{5E5CFA56-0CF3-4409-B130-ED414FBBBBA1}" destId="{55AFB79A-B7C0-413D-9418-4CC256A34A2A}" srcOrd="1" destOrd="0" presId="urn:microsoft.com/office/officeart/2005/8/layout/list1"/>
    <dgm:cxn modelId="{EF7D6D59-DB4B-46D0-8EDB-141BC7AD9294}" type="presParOf" srcId="{10A79309-D99C-4F72-BD11-7B3D638D47C6}" destId="{5AF88435-EF80-4BF0-AE9D-C73B1CB7BDE2}" srcOrd="17" destOrd="0" presId="urn:microsoft.com/office/officeart/2005/8/layout/list1"/>
    <dgm:cxn modelId="{E9993736-2D9F-4D7A-B9E2-37936D128141}" type="presParOf" srcId="{10A79309-D99C-4F72-BD11-7B3D638D47C6}" destId="{4AED2B95-3E99-4E20-A26A-B28BCB3C0253}" srcOrd="18"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A350FFB-AC64-4480-BA4D-C1BFD2093FA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69B3EDB-11F6-439C-A31F-41ED779CCC13}">
      <dgm:prSet/>
      <dgm:spPr/>
      <dgm:t>
        <a:bodyPr/>
        <a:lstStyle/>
        <a:p>
          <a:r>
            <a:rPr lang="en-US" b="1">
              <a:solidFill>
                <a:schemeClr val="bg1"/>
              </a:solidFill>
              <a:latin typeface="Baskerville Old Face"/>
            </a:rPr>
            <a:t>Entity: </a:t>
          </a:r>
          <a:r>
            <a:rPr lang="en-US">
              <a:solidFill>
                <a:schemeClr val="bg1"/>
              </a:solidFill>
              <a:latin typeface="Baskerville Old Face"/>
            </a:rPr>
            <a:t>An Entity may be an object with a physical existence – a particular person, car, house, or employee – or it may be an object with a conceptual existence – a company, a job, or a university course.</a:t>
          </a:r>
        </a:p>
      </dgm:t>
    </dgm:pt>
    <dgm:pt modelId="{EE7EC677-003F-48CB-BF94-185CF2DE259F}" type="parTrans" cxnId="{A29645CE-0171-4208-8516-F742D4809B82}">
      <dgm:prSet/>
      <dgm:spPr/>
      <dgm:t>
        <a:bodyPr/>
        <a:lstStyle/>
        <a:p>
          <a:endParaRPr lang="en-US"/>
        </a:p>
      </dgm:t>
    </dgm:pt>
    <dgm:pt modelId="{EB377CCA-9F9E-4811-9CA1-B5F9740A2F60}" type="sibTrans" cxnId="{A29645CE-0171-4208-8516-F742D4809B82}">
      <dgm:prSet/>
      <dgm:spPr/>
      <dgm:t>
        <a:bodyPr/>
        <a:lstStyle/>
        <a:p>
          <a:endParaRPr lang="en-US"/>
        </a:p>
      </dgm:t>
    </dgm:pt>
    <dgm:pt modelId="{FBC868AC-73AB-4917-99D0-F43A6B49E5D1}">
      <dgm:prSet/>
      <dgm:spPr/>
      <dgm:t>
        <a:bodyPr/>
        <a:lstStyle/>
        <a:p>
          <a:r>
            <a:rPr lang="en-US" b="1">
              <a:solidFill>
                <a:schemeClr val="bg1"/>
              </a:solidFill>
              <a:latin typeface="Baskerville Old Face"/>
            </a:rPr>
            <a:t>Entity Type: </a:t>
          </a:r>
          <a:r>
            <a:rPr lang="en-US">
              <a:solidFill>
                <a:schemeClr val="bg1"/>
              </a:solidFill>
              <a:latin typeface="Baskerville Old Face"/>
            </a:rPr>
            <a:t>An Entity is an object of Entity Type</a:t>
          </a:r>
        </a:p>
      </dgm:t>
    </dgm:pt>
    <dgm:pt modelId="{D78A943C-C212-43A7-AB35-45A242CABCE5}" type="parTrans" cxnId="{3B32DD82-C1E2-4501-8A96-8771AED39622}">
      <dgm:prSet/>
      <dgm:spPr/>
      <dgm:t>
        <a:bodyPr/>
        <a:lstStyle/>
        <a:p>
          <a:endParaRPr lang="en-US"/>
        </a:p>
      </dgm:t>
    </dgm:pt>
    <dgm:pt modelId="{D842DDF7-2C00-417D-99AD-1701DD26EF99}" type="sibTrans" cxnId="{3B32DD82-C1E2-4501-8A96-8771AED39622}">
      <dgm:prSet/>
      <dgm:spPr/>
      <dgm:t>
        <a:bodyPr/>
        <a:lstStyle/>
        <a:p>
          <a:endParaRPr lang="en-US"/>
        </a:p>
      </dgm:t>
    </dgm:pt>
    <dgm:pt modelId="{278BEA63-F712-4DB4-ABEE-EEAFEEA12CAA}">
      <dgm:prSet/>
      <dgm:spPr/>
      <dgm:t>
        <a:bodyPr/>
        <a:lstStyle/>
        <a:p>
          <a:r>
            <a:rPr lang="en-US" b="1">
              <a:solidFill>
                <a:schemeClr val="bg1"/>
              </a:solidFill>
              <a:latin typeface="Baskerville Old Face"/>
            </a:rPr>
            <a:t>Entity Set : S</a:t>
          </a:r>
          <a:r>
            <a:rPr lang="en-US">
              <a:solidFill>
                <a:schemeClr val="bg1"/>
              </a:solidFill>
              <a:latin typeface="Baskerville Old Face"/>
            </a:rPr>
            <a:t>et of all entities is called as entity set. e.g.; E1 is an entity having Entity Type Student and set of all students is called Entity Set</a:t>
          </a:r>
          <a:r>
            <a:rPr lang="en-US">
              <a:latin typeface="Baskerville Old Face"/>
            </a:rPr>
            <a:t>.</a:t>
          </a:r>
        </a:p>
      </dgm:t>
    </dgm:pt>
    <dgm:pt modelId="{2673D1FE-AE63-4657-8394-FBD87E1D0D09}" type="parTrans" cxnId="{35CD8E39-FD1F-4077-9063-8D288194901F}">
      <dgm:prSet/>
      <dgm:spPr/>
      <dgm:t>
        <a:bodyPr/>
        <a:lstStyle/>
        <a:p>
          <a:endParaRPr lang="en-US"/>
        </a:p>
      </dgm:t>
    </dgm:pt>
    <dgm:pt modelId="{61FD6425-DBA0-4BCF-92EB-2C0C25F73EA6}" type="sibTrans" cxnId="{35CD8E39-FD1F-4077-9063-8D288194901F}">
      <dgm:prSet/>
      <dgm:spPr/>
      <dgm:t>
        <a:bodyPr/>
        <a:lstStyle/>
        <a:p>
          <a:endParaRPr lang="en-US"/>
        </a:p>
      </dgm:t>
    </dgm:pt>
    <dgm:pt modelId="{334CF2CC-C45C-4899-9BB1-168472AB246B}" type="pres">
      <dgm:prSet presAssocID="{4A350FFB-AC64-4480-BA4D-C1BFD2093FAC}" presName="root" presStyleCnt="0">
        <dgm:presLayoutVars>
          <dgm:dir/>
          <dgm:resizeHandles val="exact"/>
        </dgm:presLayoutVars>
      </dgm:prSet>
      <dgm:spPr/>
    </dgm:pt>
    <dgm:pt modelId="{BDBE3A24-5053-4E4E-87CC-43E061FC269B}" type="pres">
      <dgm:prSet presAssocID="{D69B3EDB-11F6-439C-A31F-41ED779CCC13}" presName="compNode" presStyleCnt="0"/>
      <dgm:spPr/>
    </dgm:pt>
    <dgm:pt modelId="{916C5E1E-7E87-4ECA-B150-0CD252FC8E8D}" type="pres">
      <dgm:prSet presAssocID="{D69B3EDB-11F6-439C-A31F-41ED779CCC13}" presName="bgRect" presStyleLbl="bgShp" presStyleIdx="0" presStyleCnt="3"/>
      <dgm:spPr/>
    </dgm:pt>
    <dgm:pt modelId="{8796CE06-8B7F-421D-9B5B-D6317DA92D99}" type="pres">
      <dgm:prSet presAssocID="{D69B3EDB-11F6-439C-A31F-41ED779CCC1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ouse"/>
        </a:ext>
      </dgm:extLst>
    </dgm:pt>
    <dgm:pt modelId="{020ADD93-2D35-423E-8E90-89E49700DCE7}" type="pres">
      <dgm:prSet presAssocID="{D69B3EDB-11F6-439C-A31F-41ED779CCC13}" presName="spaceRect" presStyleCnt="0"/>
      <dgm:spPr/>
    </dgm:pt>
    <dgm:pt modelId="{8FA49FEF-8C6D-4FE3-AA68-9A4681738430}" type="pres">
      <dgm:prSet presAssocID="{D69B3EDB-11F6-439C-A31F-41ED779CCC13}" presName="parTx" presStyleLbl="revTx" presStyleIdx="0" presStyleCnt="3">
        <dgm:presLayoutVars>
          <dgm:chMax val="0"/>
          <dgm:chPref val="0"/>
        </dgm:presLayoutVars>
      </dgm:prSet>
      <dgm:spPr/>
    </dgm:pt>
    <dgm:pt modelId="{C7CC609C-8A0F-4E02-A500-DFDFAA85B0BD}" type="pres">
      <dgm:prSet presAssocID="{EB377CCA-9F9E-4811-9CA1-B5F9740A2F60}" presName="sibTrans" presStyleCnt="0"/>
      <dgm:spPr/>
    </dgm:pt>
    <dgm:pt modelId="{15C1F63C-92C7-426A-A82B-43CEA8AC14FC}" type="pres">
      <dgm:prSet presAssocID="{FBC868AC-73AB-4917-99D0-F43A6B49E5D1}" presName="compNode" presStyleCnt="0"/>
      <dgm:spPr/>
    </dgm:pt>
    <dgm:pt modelId="{E1A82840-18B7-4900-B03B-2BB02B32B127}" type="pres">
      <dgm:prSet presAssocID="{FBC868AC-73AB-4917-99D0-F43A6B49E5D1}" presName="bgRect" presStyleLbl="bgShp" presStyleIdx="1" presStyleCnt="3"/>
      <dgm:spPr/>
    </dgm:pt>
    <dgm:pt modelId="{8A82EF17-7385-49B9-B2D4-BD6BEB1C452E}" type="pres">
      <dgm:prSet presAssocID="{FBC868AC-73AB-4917-99D0-F43A6B49E5D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950CCAAC-2A52-4991-87D4-AF3895E223BD}" type="pres">
      <dgm:prSet presAssocID="{FBC868AC-73AB-4917-99D0-F43A6B49E5D1}" presName="spaceRect" presStyleCnt="0"/>
      <dgm:spPr/>
    </dgm:pt>
    <dgm:pt modelId="{7286A9D8-3179-4F0F-A529-CE751B16C69D}" type="pres">
      <dgm:prSet presAssocID="{FBC868AC-73AB-4917-99D0-F43A6B49E5D1}" presName="parTx" presStyleLbl="revTx" presStyleIdx="1" presStyleCnt="3">
        <dgm:presLayoutVars>
          <dgm:chMax val="0"/>
          <dgm:chPref val="0"/>
        </dgm:presLayoutVars>
      </dgm:prSet>
      <dgm:spPr/>
    </dgm:pt>
    <dgm:pt modelId="{473A6BD4-4331-4A0F-A36D-3A9E942ED802}" type="pres">
      <dgm:prSet presAssocID="{D842DDF7-2C00-417D-99AD-1701DD26EF99}" presName="sibTrans" presStyleCnt="0"/>
      <dgm:spPr/>
    </dgm:pt>
    <dgm:pt modelId="{73116349-A8BA-4172-8FE2-A1DBA82939BE}" type="pres">
      <dgm:prSet presAssocID="{278BEA63-F712-4DB4-ABEE-EEAFEEA12CAA}" presName="compNode" presStyleCnt="0"/>
      <dgm:spPr/>
    </dgm:pt>
    <dgm:pt modelId="{763E5454-F555-4B52-85F0-AF1B3851C393}" type="pres">
      <dgm:prSet presAssocID="{278BEA63-F712-4DB4-ABEE-EEAFEEA12CAA}" presName="bgRect" presStyleLbl="bgShp" presStyleIdx="2" presStyleCnt="3"/>
      <dgm:spPr/>
    </dgm:pt>
    <dgm:pt modelId="{D1976ED3-BF08-49C4-935F-CCEB8FE128AD}" type="pres">
      <dgm:prSet presAssocID="{278BEA63-F712-4DB4-ABEE-EEAFEEA12CA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7F21A815-4821-4DB3-88AE-06E27F141EEA}" type="pres">
      <dgm:prSet presAssocID="{278BEA63-F712-4DB4-ABEE-EEAFEEA12CAA}" presName="spaceRect" presStyleCnt="0"/>
      <dgm:spPr/>
    </dgm:pt>
    <dgm:pt modelId="{E6861BF7-B41E-43AF-8565-008AEE524FA5}" type="pres">
      <dgm:prSet presAssocID="{278BEA63-F712-4DB4-ABEE-EEAFEEA12CAA}" presName="parTx" presStyleLbl="revTx" presStyleIdx="2" presStyleCnt="3">
        <dgm:presLayoutVars>
          <dgm:chMax val="0"/>
          <dgm:chPref val="0"/>
        </dgm:presLayoutVars>
      </dgm:prSet>
      <dgm:spPr/>
    </dgm:pt>
  </dgm:ptLst>
  <dgm:cxnLst>
    <dgm:cxn modelId="{EBDA4D03-AD86-4B22-BF6D-B5AF5D732B78}" type="presOf" srcId="{FBC868AC-73AB-4917-99D0-F43A6B49E5D1}" destId="{7286A9D8-3179-4F0F-A529-CE751B16C69D}" srcOrd="0" destOrd="0" presId="urn:microsoft.com/office/officeart/2018/2/layout/IconVerticalSolidList"/>
    <dgm:cxn modelId="{35CD8E39-FD1F-4077-9063-8D288194901F}" srcId="{4A350FFB-AC64-4480-BA4D-C1BFD2093FAC}" destId="{278BEA63-F712-4DB4-ABEE-EEAFEEA12CAA}" srcOrd="2" destOrd="0" parTransId="{2673D1FE-AE63-4657-8394-FBD87E1D0D09}" sibTransId="{61FD6425-DBA0-4BCF-92EB-2C0C25F73EA6}"/>
    <dgm:cxn modelId="{60ACC747-6E97-4B5E-99E3-C1CED9A437C0}" type="presOf" srcId="{278BEA63-F712-4DB4-ABEE-EEAFEEA12CAA}" destId="{E6861BF7-B41E-43AF-8565-008AEE524FA5}" srcOrd="0" destOrd="0" presId="urn:microsoft.com/office/officeart/2018/2/layout/IconVerticalSolidList"/>
    <dgm:cxn modelId="{3F34377D-6ED8-4D0B-89C6-5B5C728B7FAD}" type="presOf" srcId="{4A350FFB-AC64-4480-BA4D-C1BFD2093FAC}" destId="{334CF2CC-C45C-4899-9BB1-168472AB246B}" srcOrd="0" destOrd="0" presId="urn:microsoft.com/office/officeart/2018/2/layout/IconVerticalSolidList"/>
    <dgm:cxn modelId="{3B32DD82-C1E2-4501-8A96-8771AED39622}" srcId="{4A350FFB-AC64-4480-BA4D-C1BFD2093FAC}" destId="{FBC868AC-73AB-4917-99D0-F43A6B49E5D1}" srcOrd="1" destOrd="0" parTransId="{D78A943C-C212-43A7-AB35-45A242CABCE5}" sibTransId="{D842DDF7-2C00-417D-99AD-1701DD26EF99}"/>
    <dgm:cxn modelId="{3EBA97A9-A6E3-4850-A749-ED5E14AD6D8F}" type="presOf" srcId="{D69B3EDB-11F6-439C-A31F-41ED779CCC13}" destId="{8FA49FEF-8C6D-4FE3-AA68-9A4681738430}" srcOrd="0" destOrd="0" presId="urn:microsoft.com/office/officeart/2018/2/layout/IconVerticalSolidList"/>
    <dgm:cxn modelId="{A29645CE-0171-4208-8516-F742D4809B82}" srcId="{4A350FFB-AC64-4480-BA4D-C1BFD2093FAC}" destId="{D69B3EDB-11F6-439C-A31F-41ED779CCC13}" srcOrd="0" destOrd="0" parTransId="{EE7EC677-003F-48CB-BF94-185CF2DE259F}" sibTransId="{EB377CCA-9F9E-4811-9CA1-B5F9740A2F60}"/>
    <dgm:cxn modelId="{94BFED74-DCD2-42E5-837E-98AE8288E0B0}" type="presParOf" srcId="{334CF2CC-C45C-4899-9BB1-168472AB246B}" destId="{BDBE3A24-5053-4E4E-87CC-43E061FC269B}" srcOrd="0" destOrd="0" presId="urn:microsoft.com/office/officeart/2018/2/layout/IconVerticalSolidList"/>
    <dgm:cxn modelId="{8EC7490D-599E-45A2-B053-C031A10B0A53}" type="presParOf" srcId="{BDBE3A24-5053-4E4E-87CC-43E061FC269B}" destId="{916C5E1E-7E87-4ECA-B150-0CD252FC8E8D}" srcOrd="0" destOrd="0" presId="urn:microsoft.com/office/officeart/2018/2/layout/IconVerticalSolidList"/>
    <dgm:cxn modelId="{4D61CBE3-15DF-4C12-84CB-E9AC90D7238F}" type="presParOf" srcId="{BDBE3A24-5053-4E4E-87CC-43E061FC269B}" destId="{8796CE06-8B7F-421D-9B5B-D6317DA92D99}" srcOrd="1" destOrd="0" presId="urn:microsoft.com/office/officeart/2018/2/layout/IconVerticalSolidList"/>
    <dgm:cxn modelId="{E150200E-A275-4594-B2D4-39CEE015CBDA}" type="presParOf" srcId="{BDBE3A24-5053-4E4E-87CC-43E061FC269B}" destId="{020ADD93-2D35-423E-8E90-89E49700DCE7}" srcOrd="2" destOrd="0" presId="urn:microsoft.com/office/officeart/2018/2/layout/IconVerticalSolidList"/>
    <dgm:cxn modelId="{09DE206E-6892-4FA7-9D48-2639BABAF9A9}" type="presParOf" srcId="{BDBE3A24-5053-4E4E-87CC-43E061FC269B}" destId="{8FA49FEF-8C6D-4FE3-AA68-9A4681738430}" srcOrd="3" destOrd="0" presId="urn:microsoft.com/office/officeart/2018/2/layout/IconVerticalSolidList"/>
    <dgm:cxn modelId="{F31A6FEA-4667-4628-B22C-5C684DF9ABDF}" type="presParOf" srcId="{334CF2CC-C45C-4899-9BB1-168472AB246B}" destId="{C7CC609C-8A0F-4E02-A500-DFDFAA85B0BD}" srcOrd="1" destOrd="0" presId="urn:microsoft.com/office/officeart/2018/2/layout/IconVerticalSolidList"/>
    <dgm:cxn modelId="{9CD3A9D1-5749-42F7-BBB7-080035FB9ED2}" type="presParOf" srcId="{334CF2CC-C45C-4899-9BB1-168472AB246B}" destId="{15C1F63C-92C7-426A-A82B-43CEA8AC14FC}" srcOrd="2" destOrd="0" presId="urn:microsoft.com/office/officeart/2018/2/layout/IconVerticalSolidList"/>
    <dgm:cxn modelId="{215F6C70-FEDC-4DFD-9641-1424E16C4AD0}" type="presParOf" srcId="{15C1F63C-92C7-426A-A82B-43CEA8AC14FC}" destId="{E1A82840-18B7-4900-B03B-2BB02B32B127}" srcOrd="0" destOrd="0" presId="urn:microsoft.com/office/officeart/2018/2/layout/IconVerticalSolidList"/>
    <dgm:cxn modelId="{C46E614F-6269-43DF-ADF4-D80BB0C77FBB}" type="presParOf" srcId="{15C1F63C-92C7-426A-A82B-43CEA8AC14FC}" destId="{8A82EF17-7385-49B9-B2D4-BD6BEB1C452E}" srcOrd="1" destOrd="0" presId="urn:microsoft.com/office/officeart/2018/2/layout/IconVerticalSolidList"/>
    <dgm:cxn modelId="{537D474F-F0AC-4E5D-B031-1A79D2808491}" type="presParOf" srcId="{15C1F63C-92C7-426A-A82B-43CEA8AC14FC}" destId="{950CCAAC-2A52-4991-87D4-AF3895E223BD}" srcOrd="2" destOrd="0" presId="urn:microsoft.com/office/officeart/2018/2/layout/IconVerticalSolidList"/>
    <dgm:cxn modelId="{179D2FCC-E1CD-4C98-94EB-33DD26BD9BCE}" type="presParOf" srcId="{15C1F63C-92C7-426A-A82B-43CEA8AC14FC}" destId="{7286A9D8-3179-4F0F-A529-CE751B16C69D}" srcOrd="3" destOrd="0" presId="urn:microsoft.com/office/officeart/2018/2/layout/IconVerticalSolidList"/>
    <dgm:cxn modelId="{AEF613BF-A76A-4AE9-8317-DC8260B1A8E7}" type="presParOf" srcId="{334CF2CC-C45C-4899-9BB1-168472AB246B}" destId="{473A6BD4-4331-4A0F-A36D-3A9E942ED802}" srcOrd="3" destOrd="0" presId="urn:microsoft.com/office/officeart/2018/2/layout/IconVerticalSolidList"/>
    <dgm:cxn modelId="{130B9B50-7F47-4B36-9722-392E2D9051CD}" type="presParOf" srcId="{334CF2CC-C45C-4899-9BB1-168472AB246B}" destId="{73116349-A8BA-4172-8FE2-A1DBA82939BE}" srcOrd="4" destOrd="0" presId="urn:microsoft.com/office/officeart/2018/2/layout/IconVerticalSolidList"/>
    <dgm:cxn modelId="{913A0E29-E395-45AF-8C06-A93DED268BA4}" type="presParOf" srcId="{73116349-A8BA-4172-8FE2-A1DBA82939BE}" destId="{763E5454-F555-4B52-85F0-AF1B3851C393}" srcOrd="0" destOrd="0" presId="urn:microsoft.com/office/officeart/2018/2/layout/IconVerticalSolidList"/>
    <dgm:cxn modelId="{660EE782-DC4B-4C53-A8C1-C41025A7280F}" type="presParOf" srcId="{73116349-A8BA-4172-8FE2-A1DBA82939BE}" destId="{D1976ED3-BF08-49C4-935F-CCEB8FE128AD}" srcOrd="1" destOrd="0" presId="urn:microsoft.com/office/officeart/2018/2/layout/IconVerticalSolidList"/>
    <dgm:cxn modelId="{C4CDA68F-D12E-40D5-BC49-DDB6F4FA6DBD}" type="presParOf" srcId="{73116349-A8BA-4172-8FE2-A1DBA82939BE}" destId="{7F21A815-4821-4DB3-88AE-06E27F141EEA}" srcOrd="2" destOrd="0" presId="urn:microsoft.com/office/officeart/2018/2/layout/IconVerticalSolidList"/>
    <dgm:cxn modelId="{8045AB00-DAC3-4574-9C04-CE9781BFC5E1}" type="presParOf" srcId="{73116349-A8BA-4172-8FE2-A1DBA82939BE}" destId="{E6861BF7-B41E-43AF-8565-008AEE524FA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D68A92B-B775-4F20-904A-F11D59F8C0FD}"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9F53E5B7-548D-4019-A269-5D44984ED114}">
      <dgm:prSet phldrT="[Text]" phldr="0"/>
      <dgm:spPr/>
      <dgm:t>
        <a:bodyPr/>
        <a:lstStyle/>
        <a:p>
          <a:pPr rtl="0"/>
          <a:r>
            <a:rPr lang="en-US" b="0">
              <a:latin typeface="Baskerville Old Face"/>
              <a:cs typeface="Calibri"/>
            </a:rPr>
            <a:t>Unary Relationship</a:t>
          </a:r>
        </a:p>
      </dgm:t>
    </dgm:pt>
    <dgm:pt modelId="{C05070E0-B2BB-4944-9D17-2743B0FC694D}" type="parTrans" cxnId="{CEC10E65-4B46-4D29-ADD8-EAACAC67EB80}">
      <dgm:prSet/>
      <dgm:spPr/>
      <dgm:t>
        <a:bodyPr/>
        <a:lstStyle/>
        <a:p>
          <a:endParaRPr lang="en-US"/>
        </a:p>
      </dgm:t>
    </dgm:pt>
    <dgm:pt modelId="{D42A7142-9FE9-47D2-9968-B6637B642773}" type="sibTrans" cxnId="{CEC10E65-4B46-4D29-ADD8-EAACAC67EB80}">
      <dgm:prSet/>
      <dgm:spPr/>
      <dgm:t>
        <a:bodyPr/>
        <a:lstStyle/>
        <a:p>
          <a:endParaRPr lang="en-US"/>
        </a:p>
      </dgm:t>
    </dgm:pt>
    <dgm:pt modelId="{E05B2D4B-F480-491A-AD83-58BB02F2ECA9}">
      <dgm:prSet phldr="0"/>
      <dgm:spPr/>
      <dgm:t>
        <a:bodyPr/>
        <a:lstStyle/>
        <a:p>
          <a:pPr rtl="0"/>
          <a:r>
            <a:rPr lang="en-US" b="0">
              <a:latin typeface="Baskerville Old Face"/>
              <a:cs typeface="Calibri"/>
            </a:rPr>
            <a:t>When there is only ONE entity set participating in a relation, the relationship is called as unary relationship. For example, one person is married to only one person.</a:t>
          </a:r>
          <a:endParaRPr lang="en-US" b="0">
            <a:latin typeface="Baskerville Old Face"/>
            <a:cs typeface="Angsana New"/>
          </a:endParaRPr>
        </a:p>
      </dgm:t>
    </dgm:pt>
    <dgm:pt modelId="{FCB90EFA-738C-4841-9137-04237773D7D6}" type="parTrans" cxnId="{148864A5-D160-410D-AB1C-FDEF416A8EDA}">
      <dgm:prSet/>
      <dgm:spPr/>
    </dgm:pt>
    <dgm:pt modelId="{37E3FA48-33B5-4CB7-89F4-AEB7302D39C6}" type="sibTrans" cxnId="{148864A5-D160-410D-AB1C-FDEF416A8EDA}">
      <dgm:prSet/>
      <dgm:spPr/>
    </dgm:pt>
    <dgm:pt modelId="{F6560E43-0051-496D-AFD9-27832097B847}">
      <dgm:prSet phldr="0"/>
      <dgm:spPr/>
      <dgm:t>
        <a:bodyPr/>
        <a:lstStyle/>
        <a:p>
          <a:pPr rtl="0"/>
          <a:r>
            <a:rPr lang="en-US" b="0">
              <a:latin typeface="Baskerville Old Face"/>
              <a:cs typeface="Calibri"/>
            </a:rPr>
            <a:t>When there are TWO entities set participating in a relation, the relationship is called as binary relationship. For example, Student is enrolled in Course. </a:t>
          </a:r>
          <a:endParaRPr lang="en-US" b="0">
            <a:latin typeface="Baskerville Old Face"/>
            <a:cs typeface="Angsana New"/>
          </a:endParaRPr>
        </a:p>
      </dgm:t>
    </dgm:pt>
    <dgm:pt modelId="{F45FF59A-B917-4BDF-A377-322ECF8C58A9}" type="parTrans" cxnId="{BF33221F-9893-46F9-B780-946B39A0D281}">
      <dgm:prSet/>
      <dgm:spPr/>
    </dgm:pt>
    <dgm:pt modelId="{1A243071-EA65-4F06-9593-FEDAA884961D}" type="sibTrans" cxnId="{BF33221F-9893-46F9-B780-946B39A0D281}">
      <dgm:prSet/>
      <dgm:spPr/>
    </dgm:pt>
    <dgm:pt modelId="{3AC0DD12-2D26-4572-826E-6961208CE50E}">
      <dgm:prSet phldr="0"/>
      <dgm:spPr/>
      <dgm:t>
        <a:bodyPr/>
        <a:lstStyle/>
        <a:p>
          <a:pPr rtl="0"/>
          <a:r>
            <a:rPr lang="en-US" b="0">
              <a:latin typeface="Baskerville Old Face"/>
              <a:cs typeface="Calibri Light"/>
            </a:rPr>
            <a:t> Binary Relationship</a:t>
          </a:r>
        </a:p>
      </dgm:t>
    </dgm:pt>
    <dgm:pt modelId="{A1D091B3-7254-429B-81D9-F9F6CFB094A0}" type="parTrans" cxnId="{CF0E0941-DF83-4BD1-B78A-F23D0B225E9B}">
      <dgm:prSet/>
      <dgm:spPr/>
    </dgm:pt>
    <dgm:pt modelId="{546D3B80-D7DB-4447-A645-BEFD064224E5}" type="sibTrans" cxnId="{CF0E0941-DF83-4BD1-B78A-F23D0B225E9B}">
      <dgm:prSet/>
      <dgm:spPr/>
    </dgm:pt>
    <dgm:pt modelId="{706413C1-32E4-42FC-851D-610C4EE28F90}">
      <dgm:prSet phldr="0"/>
      <dgm:spPr/>
      <dgm:t>
        <a:bodyPr/>
        <a:lstStyle/>
        <a:p>
          <a:pPr rtl="0"/>
          <a:r>
            <a:rPr lang="en-US" b="0">
              <a:latin typeface="Baskerville Old Face"/>
              <a:cs typeface="Angsana New"/>
            </a:rPr>
            <a:t> N-</a:t>
          </a:r>
          <a:r>
            <a:rPr lang="en-US" b="0" err="1">
              <a:latin typeface="Baskerville Old Face"/>
              <a:cs typeface="Angsana New"/>
            </a:rPr>
            <a:t>ary</a:t>
          </a:r>
          <a:r>
            <a:rPr lang="en-US" b="0">
              <a:latin typeface="Baskerville Old Face"/>
              <a:cs typeface="Angsana New"/>
            </a:rPr>
            <a:t> Relationship</a:t>
          </a:r>
        </a:p>
      </dgm:t>
    </dgm:pt>
    <dgm:pt modelId="{8DCEF935-7EBD-47B3-9C41-0CE168925A25}" type="parTrans" cxnId="{9F41C254-FF96-419B-8877-9AC37A6583B8}">
      <dgm:prSet/>
      <dgm:spPr/>
    </dgm:pt>
    <dgm:pt modelId="{FC4048AE-14E5-4F6F-809F-648DF2688AF1}" type="sibTrans" cxnId="{9F41C254-FF96-419B-8877-9AC37A6583B8}">
      <dgm:prSet/>
      <dgm:spPr/>
    </dgm:pt>
    <dgm:pt modelId="{A4C4B0C5-19B4-4F2B-AA95-8EF40AD58210}">
      <dgm:prSet phldr="0"/>
      <dgm:spPr/>
      <dgm:t>
        <a:bodyPr/>
        <a:lstStyle/>
        <a:p>
          <a:r>
            <a:rPr lang="en-US" b="0">
              <a:latin typeface="Baskerville Old Face"/>
              <a:cs typeface="Angsana New"/>
            </a:rPr>
            <a:t>When there are n entities set participating in a relation, the relationship is called as N-ary relationship</a:t>
          </a:r>
          <a:r>
            <a:rPr lang="en-US" b="0"/>
            <a:t>.</a:t>
          </a:r>
          <a:r>
            <a:rPr lang="en-US" b="1">
              <a:latin typeface="Calibri Light" panose="020F0302020204030204"/>
            </a:rPr>
            <a:t> </a:t>
          </a:r>
          <a:endParaRPr lang="en-US" b="1"/>
        </a:p>
      </dgm:t>
    </dgm:pt>
    <dgm:pt modelId="{650302FC-DE33-42B5-8C8B-8F65691FC685}" type="parTrans" cxnId="{B276CBBC-30F0-4637-9777-CF04AFA85523}">
      <dgm:prSet/>
      <dgm:spPr/>
    </dgm:pt>
    <dgm:pt modelId="{2A6DC99E-C16A-4880-8010-8DF3F32492C1}" type="sibTrans" cxnId="{B276CBBC-30F0-4637-9777-CF04AFA85523}">
      <dgm:prSet/>
      <dgm:spPr/>
    </dgm:pt>
    <dgm:pt modelId="{CFBDCD05-A993-4675-8482-0A2A1A511463}" type="pres">
      <dgm:prSet presAssocID="{5D68A92B-B775-4F20-904A-F11D59F8C0FD}" presName="linear" presStyleCnt="0">
        <dgm:presLayoutVars>
          <dgm:dir/>
          <dgm:animLvl val="lvl"/>
          <dgm:resizeHandles val="exact"/>
        </dgm:presLayoutVars>
      </dgm:prSet>
      <dgm:spPr/>
    </dgm:pt>
    <dgm:pt modelId="{C8377816-FF8E-4E0A-AD4A-A3DCB0A69DB0}" type="pres">
      <dgm:prSet presAssocID="{9F53E5B7-548D-4019-A269-5D44984ED114}" presName="parentLin" presStyleCnt="0"/>
      <dgm:spPr/>
    </dgm:pt>
    <dgm:pt modelId="{5605AB1C-41CC-46CE-8720-9C3EDE0108E0}" type="pres">
      <dgm:prSet presAssocID="{9F53E5B7-548D-4019-A269-5D44984ED114}" presName="parentLeftMargin" presStyleLbl="node1" presStyleIdx="0" presStyleCnt="3"/>
      <dgm:spPr/>
    </dgm:pt>
    <dgm:pt modelId="{90420B88-8CE7-4419-A288-B3FEDC38BE55}" type="pres">
      <dgm:prSet presAssocID="{9F53E5B7-548D-4019-A269-5D44984ED114}" presName="parentText" presStyleLbl="node1" presStyleIdx="0" presStyleCnt="3">
        <dgm:presLayoutVars>
          <dgm:chMax val="0"/>
          <dgm:bulletEnabled val="1"/>
        </dgm:presLayoutVars>
      </dgm:prSet>
      <dgm:spPr/>
    </dgm:pt>
    <dgm:pt modelId="{2497D741-8140-43AA-B5DE-E8A337BCB592}" type="pres">
      <dgm:prSet presAssocID="{9F53E5B7-548D-4019-A269-5D44984ED114}" presName="negativeSpace" presStyleCnt="0"/>
      <dgm:spPr/>
    </dgm:pt>
    <dgm:pt modelId="{D5E4E751-463C-44AE-B0BF-D7EC5F057E5A}" type="pres">
      <dgm:prSet presAssocID="{9F53E5B7-548D-4019-A269-5D44984ED114}" presName="childText" presStyleLbl="conFgAcc1" presStyleIdx="0" presStyleCnt="3">
        <dgm:presLayoutVars>
          <dgm:bulletEnabled val="1"/>
        </dgm:presLayoutVars>
      </dgm:prSet>
      <dgm:spPr/>
    </dgm:pt>
    <dgm:pt modelId="{5CC52EF1-56D9-4F09-ABB8-637A64A36D0F}" type="pres">
      <dgm:prSet presAssocID="{D42A7142-9FE9-47D2-9968-B6637B642773}" presName="spaceBetweenRectangles" presStyleCnt="0"/>
      <dgm:spPr/>
    </dgm:pt>
    <dgm:pt modelId="{D1E41F30-7FBF-4A75-B8D8-6E3D1845D20B}" type="pres">
      <dgm:prSet presAssocID="{3AC0DD12-2D26-4572-826E-6961208CE50E}" presName="parentLin" presStyleCnt="0"/>
      <dgm:spPr/>
    </dgm:pt>
    <dgm:pt modelId="{F5FAC380-EC95-412E-816F-0B8679721C76}" type="pres">
      <dgm:prSet presAssocID="{3AC0DD12-2D26-4572-826E-6961208CE50E}" presName="parentLeftMargin" presStyleLbl="node1" presStyleIdx="0" presStyleCnt="3"/>
      <dgm:spPr/>
    </dgm:pt>
    <dgm:pt modelId="{447AABCE-C9F5-48AE-9472-DB4859924D9B}" type="pres">
      <dgm:prSet presAssocID="{3AC0DD12-2D26-4572-826E-6961208CE50E}" presName="parentText" presStyleLbl="node1" presStyleIdx="1" presStyleCnt="3">
        <dgm:presLayoutVars>
          <dgm:chMax val="0"/>
          <dgm:bulletEnabled val="1"/>
        </dgm:presLayoutVars>
      </dgm:prSet>
      <dgm:spPr/>
    </dgm:pt>
    <dgm:pt modelId="{CED9DAE1-15FA-4A1F-AB51-F59CE7579432}" type="pres">
      <dgm:prSet presAssocID="{3AC0DD12-2D26-4572-826E-6961208CE50E}" presName="negativeSpace" presStyleCnt="0"/>
      <dgm:spPr/>
    </dgm:pt>
    <dgm:pt modelId="{1DDE8651-DFEE-46D4-A8D5-2910332D09F4}" type="pres">
      <dgm:prSet presAssocID="{3AC0DD12-2D26-4572-826E-6961208CE50E}" presName="childText" presStyleLbl="conFgAcc1" presStyleIdx="1" presStyleCnt="3">
        <dgm:presLayoutVars>
          <dgm:bulletEnabled val="1"/>
        </dgm:presLayoutVars>
      </dgm:prSet>
      <dgm:spPr/>
    </dgm:pt>
    <dgm:pt modelId="{36D71EAE-925A-4041-93E7-DB53DE48FF7E}" type="pres">
      <dgm:prSet presAssocID="{546D3B80-D7DB-4447-A645-BEFD064224E5}" presName="spaceBetweenRectangles" presStyleCnt="0"/>
      <dgm:spPr/>
    </dgm:pt>
    <dgm:pt modelId="{ED39E955-8E0A-4183-8D41-EB2FBF535736}" type="pres">
      <dgm:prSet presAssocID="{706413C1-32E4-42FC-851D-610C4EE28F90}" presName="parentLin" presStyleCnt="0"/>
      <dgm:spPr/>
    </dgm:pt>
    <dgm:pt modelId="{D6B838A8-E68F-4618-A978-9F895581E833}" type="pres">
      <dgm:prSet presAssocID="{706413C1-32E4-42FC-851D-610C4EE28F90}" presName="parentLeftMargin" presStyleLbl="node1" presStyleIdx="1" presStyleCnt="3"/>
      <dgm:spPr/>
    </dgm:pt>
    <dgm:pt modelId="{DA57BD24-C5AE-42EA-89AE-E10CBE1A76CE}" type="pres">
      <dgm:prSet presAssocID="{706413C1-32E4-42FC-851D-610C4EE28F90}" presName="parentText" presStyleLbl="node1" presStyleIdx="2" presStyleCnt="3">
        <dgm:presLayoutVars>
          <dgm:chMax val="0"/>
          <dgm:bulletEnabled val="1"/>
        </dgm:presLayoutVars>
      </dgm:prSet>
      <dgm:spPr/>
    </dgm:pt>
    <dgm:pt modelId="{2AB6F0B4-99E5-4EE6-A6A1-A1863E8F9986}" type="pres">
      <dgm:prSet presAssocID="{706413C1-32E4-42FC-851D-610C4EE28F90}" presName="negativeSpace" presStyleCnt="0"/>
      <dgm:spPr/>
    </dgm:pt>
    <dgm:pt modelId="{C689B259-C679-4A79-A140-6694D4C0973C}" type="pres">
      <dgm:prSet presAssocID="{706413C1-32E4-42FC-851D-610C4EE28F90}" presName="childText" presStyleLbl="conFgAcc1" presStyleIdx="2" presStyleCnt="3">
        <dgm:presLayoutVars>
          <dgm:bulletEnabled val="1"/>
        </dgm:presLayoutVars>
      </dgm:prSet>
      <dgm:spPr/>
    </dgm:pt>
  </dgm:ptLst>
  <dgm:cxnLst>
    <dgm:cxn modelId="{6EE0A710-BA4F-431C-B75B-13DC0665B634}" type="presOf" srcId="{706413C1-32E4-42FC-851D-610C4EE28F90}" destId="{D6B838A8-E68F-4618-A978-9F895581E833}" srcOrd="0" destOrd="0" presId="urn:microsoft.com/office/officeart/2005/8/layout/list1"/>
    <dgm:cxn modelId="{EB15EB11-BC1D-45B6-997E-2CC85F5DB398}" type="presOf" srcId="{A4C4B0C5-19B4-4F2B-AA95-8EF40AD58210}" destId="{C689B259-C679-4A79-A140-6694D4C0973C}" srcOrd="0" destOrd="0" presId="urn:microsoft.com/office/officeart/2005/8/layout/list1"/>
    <dgm:cxn modelId="{F068221D-A7AE-47E5-B54E-F02377038AEC}" type="presOf" srcId="{3AC0DD12-2D26-4572-826E-6961208CE50E}" destId="{F5FAC380-EC95-412E-816F-0B8679721C76}" srcOrd="0" destOrd="0" presId="urn:microsoft.com/office/officeart/2005/8/layout/list1"/>
    <dgm:cxn modelId="{BF33221F-9893-46F9-B780-946B39A0D281}" srcId="{3AC0DD12-2D26-4572-826E-6961208CE50E}" destId="{F6560E43-0051-496D-AFD9-27832097B847}" srcOrd="0" destOrd="0" parTransId="{F45FF59A-B917-4BDF-A377-322ECF8C58A9}" sibTransId="{1A243071-EA65-4F06-9593-FEDAA884961D}"/>
    <dgm:cxn modelId="{540B6B28-9A99-41C9-9E2D-ACBF1E97963B}" type="presOf" srcId="{E05B2D4B-F480-491A-AD83-58BB02F2ECA9}" destId="{D5E4E751-463C-44AE-B0BF-D7EC5F057E5A}" srcOrd="0" destOrd="0" presId="urn:microsoft.com/office/officeart/2005/8/layout/list1"/>
    <dgm:cxn modelId="{A415A233-7AE6-4A34-949B-62E8FFE3C14F}" type="presOf" srcId="{5D68A92B-B775-4F20-904A-F11D59F8C0FD}" destId="{CFBDCD05-A993-4675-8482-0A2A1A511463}" srcOrd="0" destOrd="0" presId="urn:microsoft.com/office/officeart/2005/8/layout/list1"/>
    <dgm:cxn modelId="{CF0E0941-DF83-4BD1-B78A-F23D0B225E9B}" srcId="{5D68A92B-B775-4F20-904A-F11D59F8C0FD}" destId="{3AC0DD12-2D26-4572-826E-6961208CE50E}" srcOrd="1" destOrd="0" parTransId="{A1D091B3-7254-429B-81D9-F9F6CFB094A0}" sibTransId="{546D3B80-D7DB-4447-A645-BEFD064224E5}"/>
    <dgm:cxn modelId="{CEC10E65-4B46-4D29-ADD8-EAACAC67EB80}" srcId="{5D68A92B-B775-4F20-904A-F11D59F8C0FD}" destId="{9F53E5B7-548D-4019-A269-5D44984ED114}" srcOrd="0" destOrd="0" parTransId="{C05070E0-B2BB-4944-9D17-2743B0FC694D}" sibTransId="{D42A7142-9FE9-47D2-9968-B6637B642773}"/>
    <dgm:cxn modelId="{8788A567-4D11-48F3-8093-2D8358CEAA47}" type="presOf" srcId="{3AC0DD12-2D26-4572-826E-6961208CE50E}" destId="{447AABCE-C9F5-48AE-9472-DB4859924D9B}" srcOrd="1" destOrd="0" presId="urn:microsoft.com/office/officeart/2005/8/layout/list1"/>
    <dgm:cxn modelId="{9F41C254-FF96-419B-8877-9AC37A6583B8}" srcId="{5D68A92B-B775-4F20-904A-F11D59F8C0FD}" destId="{706413C1-32E4-42FC-851D-610C4EE28F90}" srcOrd="2" destOrd="0" parTransId="{8DCEF935-7EBD-47B3-9C41-0CE168925A25}" sibTransId="{FC4048AE-14E5-4F6F-809F-648DF2688AF1}"/>
    <dgm:cxn modelId="{96431B77-F55E-47DA-B33E-C87A7AB6194A}" type="presOf" srcId="{F6560E43-0051-496D-AFD9-27832097B847}" destId="{1DDE8651-DFEE-46D4-A8D5-2910332D09F4}" srcOrd="0" destOrd="0" presId="urn:microsoft.com/office/officeart/2005/8/layout/list1"/>
    <dgm:cxn modelId="{A654A47E-40B6-4908-9FC3-F81AD7CEF692}" type="presOf" srcId="{9F53E5B7-548D-4019-A269-5D44984ED114}" destId="{90420B88-8CE7-4419-A288-B3FEDC38BE55}" srcOrd="1" destOrd="0" presId="urn:microsoft.com/office/officeart/2005/8/layout/list1"/>
    <dgm:cxn modelId="{DC0BCB82-1970-4C34-BB94-A96A998006DD}" type="presOf" srcId="{706413C1-32E4-42FC-851D-610C4EE28F90}" destId="{DA57BD24-C5AE-42EA-89AE-E10CBE1A76CE}" srcOrd="1" destOrd="0" presId="urn:microsoft.com/office/officeart/2005/8/layout/list1"/>
    <dgm:cxn modelId="{45406C94-67B2-4E11-AA6B-66F005BD4252}" type="presOf" srcId="{9F53E5B7-548D-4019-A269-5D44984ED114}" destId="{5605AB1C-41CC-46CE-8720-9C3EDE0108E0}" srcOrd="0" destOrd="0" presId="urn:microsoft.com/office/officeart/2005/8/layout/list1"/>
    <dgm:cxn modelId="{148864A5-D160-410D-AB1C-FDEF416A8EDA}" srcId="{9F53E5B7-548D-4019-A269-5D44984ED114}" destId="{E05B2D4B-F480-491A-AD83-58BB02F2ECA9}" srcOrd="0" destOrd="0" parTransId="{FCB90EFA-738C-4841-9137-04237773D7D6}" sibTransId="{37E3FA48-33B5-4CB7-89F4-AEB7302D39C6}"/>
    <dgm:cxn modelId="{B276CBBC-30F0-4637-9777-CF04AFA85523}" srcId="{706413C1-32E4-42FC-851D-610C4EE28F90}" destId="{A4C4B0C5-19B4-4F2B-AA95-8EF40AD58210}" srcOrd="0" destOrd="0" parTransId="{650302FC-DE33-42B5-8C8B-8F65691FC685}" sibTransId="{2A6DC99E-C16A-4880-8010-8DF3F32492C1}"/>
    <dgm:cxn modelId="{324CB255-4C52-4302-979D-2AD3F827318D}" type="presParOf" srcId="{CFBDCD05-A993-4675-8482-0A2A1A511463}" destId="{C8377816-FF8E-4E0A-AD4A-A3DCB0A69DB0}" srcOrd="0" destOrd="0" presId="urn:microsoft.com/office/officeart/2005/8/layout/list1"/>
    <dgm:cxn modelId="{D64D7F5A-A291-4F0E-A758-A40B46C0F187}" type="presParOf" srcId="{C8377816-FF8E-4E0A-AD4A-A3DCB0A69DB0}" destId="{5605AB1C-41CC-46CE-8720-9C3EDE0108E0}" srcOrd="0" destOrd="0" presId="urn:microsoft.com/office/officeart/2005/8/layout/list1"/>
    <dgm:cxn modelId="{6D2B7730-8EAD-451C-903A-4DC0364D52E6}" type="presParOf" srcId="{C8377816-FF8E-4E0A-AD4A-A3DCB0A69DB0}" destId="{90420B88-8CE7-4419-A288-B3FEDC38BE55}" srcOrd="1" destOrd="0" presId="urn:microsoft.com/office/officeart/2005/8/layout/list1"/>
    <dgm:cxn modelId="{AB56A4E3-C032-4F97-96A2-F9F30C7E89E1}" type="presParOf" srcId="{CFBDCD05-A993-4675-8482-0A2A1A511463}" destId="{2497D741-8140-43AA-B5DE-E8A337BCB592}" srcOrd="1" destOrd="0" presId="urn:microsoft.com/office/officeart/2005/8/layout/list1"/>
    <dgm:cxn modelId="{93E34736-7515-41C6-B819-16401C58244A}" type="presParOf" srcId="{CFBDCD05-A993-4675-8482-0A2A1A511463}" destId="{D5E4E751-463C-44AE-B0BF-D7EC5F057E5A}" srcOrd="2" destOrd="0" presId="urn:microsoft.com/office/officeart/2005/8/layout/list1"/>
    <dgm:cxn modelId="{38E9942D-06BB-40D5-B8FB-B1A80D2F3FF6}" type="presParOf" srcId="{CFBDCD05-A993-4675-8482-0A2A1A511463}" destId="{5CC52EF1-56D9-4F09-ABB8-637A64A36D0F}" srcOrd="3" destOrd="0" presId="urn:microsoft.com/office/officeart/2005/8/layout/list1"/>
    <dgm:cxn modelId="{0F6F3DC1-66E2-4E0F-A822-DF7F255F39D8}" type="presParOf" srcId="{CFBDCD05-A993-4675-8482-0A2A1A511463}" destId="{D1E41F30-7FBF-4A75-B8D8-6E3D1845D20B}" srcOrd="4" destOrd="0" presId="urn:microsoft.com/office/officeart/2005/8/layout/list1"/>
    <dgm:cxn modelId="{CDC0C107-856B-4CAB-9C8F-AADC3F6D8571}" type="presParOf" srcId="{D1E41F30-7FBF-4A75-B8D8-6E3D1845D20B}" destId="{F5FAC380-EC95-412E-816F-0B8679721C76}" srcOrd="0" destOrd="0" presId="urn:microsoft.com/office/officeart/2005/8/layout/list1"/>
    <dgm:cxn modelId="{BC29631F-242E-4B06-83CA-12796E7EE08B}" type="presParOf" srcId="{D1E41F30-7FBF-4A75-B8D8-6E3D1845D20B}" destId="{447AABCE-C9F5-48AE-9472-DB4859924D9B}" srcOrd="1" destOrd="0" presId="urn:microsoft.com/office/officeart/2005/8/layout/list1"/>
    <dgm:cxn modelId="{8AC562EF-058B-4279-9230-C7D686D2F187}" type="presParOf" srcId="{CFBDCD05-A993-4675-8482-0A2A1A511463}" destId="{CED9DAE1-15FA-4A1F-AB51-F59CE7579432}" srcOrd="5" destOrd="0" presId="urn:microsoft.com/office/officeart/2005/8/layout/list1"/>
    <dgm:cxn modelId="{02C553D5-8863-439F-A960-47DD77DA4B49}" type="presParOf" srcId="{CFBDCD05-A993-4675-8482-0A2A1A511463}" destId="{1DDE8651-DFEE-46D4-A8D5-2910332D09F4}" srcOrd="6" destOrd="0" presId="urn:microsoft.com/office/officeart/2005/8/layout/list1"/>
    <dgm:cxn modelId="{D89671DB-500F-489D-8BCF-FA3694092138}" type="presParOf" srcId="{CFBDCD05-A993-4675-8482-0A2A1A511463}" destId="{36D71EAE-925A-4041-93E7-DB53DE48FF7E}" srcOrd="7" destOrd="0" presId="urn:microsoft.com/office/officeart/2005/8/layout/list1"/>
    <dgm:cxn modelId="{4AF15973-EB97-444B-8F3E-633A7405EB0D}" type="presParOf" srcId="{CFBDCD05-A993-4675-8482-0A2A1A511463}" destId="{ED39E955-8E0A-4183-8D41-EB2FBF535736}" srcOrd="8" destOrd="0" presId="urn:microsoft.com/office/officeart/2005/8/layout/list1"/>
    <dgm:cxn modelId="{D2109B5A-8423-4E62-8D2A-08B82901B37C}" type="presParOf" srcId="{ED39E955-8E0A-4183-8D41-EB2FBF535736}" destId="{D6B838A8-E68F-4618-A978-9F895581E833}" srcOrd="0" destOrd="0" presId="urn:microsoft.com/office/officeart/2005/8/layout/list1"/>
    <dgm:cxn modelId="{79C34DE3-BFA7-420A-ABDA-FED59673F2FC}" type="presParOf" srcId="{ED39E955-8E0A-4183-8D41-EB2FBF535736}" destId="{DA57BD24-C5AE-42EA-89AE-E10CBE1A76CE}" srcOrd="1" destOrd="0" presId="urn:microsoft.com/office/officeart/2005/8/layout/list1"/>
    <dgm:cxn modelId="{6BB51CD5-0826-4241-887F-360D00D9F42E}" type="presParOf" srcId="{CFBDCD05-A993-4675-8482-0A2A1A511463}" destId="{2AB6F0B4-99E5-4EE6-A6A1-A1863E8F9986}" srcOrd="9" destOrd="0" presId="urn:microsoft.com/office/officeart/2005/8/layout/list1"/>
    <dgm:cxn modelId="{6150DDC8-8AEA-48F7-AE02-BDCC8F130B54}" type="presParOf" srcId="{CFBDCD05-A993-4675-8482-0A2A1A511463}" destId="{C689B259-C679-4A79-A140-6694D4C0973C}"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3D941C9-4D35-4079-AE28-3CE6CBF6AEEB}" type="doc">
      <dgm:prSet loTypeId="urn:microsoft.com/office/officeart/2005/8/layout/hList1" loCatId="list" qsTypeId="urn:microsoft.com/office/officeart/2005/8/quickstyle/simple4" qsCatId="simple" csTypeId="urn:microsoft.com/office/officeart/2005/8/colors/colorful4" csCatId="colorful" phldr="1"/>
      <dgm:spPr/>
      <dgm:t>
        <a:bodyPr/>
        <a:lstStyle/>
        <a:p>
          <a:endParaRPr lang="en-US"/>
        </a:p>
      </dgm:t>
    </dgm:pt>
    <dgm:pt modelId="{359CBBA2-A0D0-4369-8F68-AE79625E167D}">
      <dgm:prSet phldrT="[Text]" phldr="0"/>
      <dgm:spPr/>
      <dgm:t>
        <a:bodyPr/>
        <a:lstStyle/>
        <a:p>
          <a:pPr rtl="0"/>
          <a:r>
            <a:rPr lang="en-US">
              <a:latin typeface="Book Antiqua"/>
            </a:rPr>
            <a:t>One to one</a:t>
          </a:r>
        </a:p>
      </dgm:t>
    </dgm:pt>
    <dgm:pt modelId="{07A60B93-F018-4D94-B695-DEFEC9892932}" type="parTrans" cxnId="{8CCA3BE3-711C-4270-9896-DA6EB3B01A64}">
      <dgm:prSet/>
      <dgm:spPr/>
      <dgm:t>
        <a:bodyPr/>
        <a:lstStyle/>
        <a:p>
          <a:endParaRPr lang="en-US"/>
        </a:p>
      </dgm:t>
    </dgm:pt>
    <dgm:pt modelId="{A6FAE977-8B02-4CB0-A348-D193B255347D}" type="sibTrans" cxnId="{8CCA3BE3-711C-4270-9896-DA6EB3B01A64}">
      <dgm:prSet/>
      <dgm:spPr/>
      <dgm:t>
        <a:bodyPr/>
        <a:lstStyle/>
        <a:p>
          <a:endParaRPr lang="en-US"/>
        </a:p>
      </dgm:t>
    </dgm:pt>
    <dgm:pt modelId="{302C29E3-1E28-422E-95B6-39E63054DB45}">
      <dgm:prSet phldrT="[Text]" phldr="0"/>
      <dgm:spPr/>
      <dgm:t>
        <a:bodyPr/>
        <a:lstStyle/>
        <a:p>
          <a:r>
            <a:rPr lang="en-US">
              <a:latin typeface="Book Antiqua"/>
            </a:rPr>
            <a:t>When each entity in each entity set can take part only once in the relationship, the cardinality is one to one.</a:t>
          </a:r>
        </a:p>
      </dgm:t>
    </dgm:pt>
    <dgm:pt modelId="{533C605F-9AE6-4B27-9EED-C9127B4F4490}" type="parTrans" cxnId="{9C203974-BB03-482C-A1B9-98E586233553}">
      <dgm:prSet/>
      <dgm:spPr/>
      <dgm:t>
        <a:bodyPr/>
        <a:lstStyle/>
        <a:p>
          <a:endParaRPr lang="en-US"/>
        </a:p>
      </dgm:t>
    </dgm:pt>
    <dgm:pt modelId="{152A9930-B662-4521-85AF-A2643A61C130}" type="sibTrans" cxnId="{9C203974-BB03-482C-A1B9-98E586233553}">
      <dgm:prSet/>
      <dgm:spPr/>
      <dgm:t>
        <a:bodyPr/>
        <a:lstStyle/>
        <a:p>
          <a:endParaRPr lang="en-US"/>
        </a:p>
      </dgm:t>
    </dgm:pt>
    <dgm:pt modelId="{FEC83270-6B02-43A0-AC61-E494A1759161}">
      <dgm:prSet phldrT="[Text]" phldr="0"/>
      <dgm:spPr/>
      <dgm:t>
        <a:bodyPr/>
        <a:lstStyle/>
        <a:p>
          <a:r>
            <a:rPr lang="en-US">
              <a:latin typeface="Book Antiqua"/>
            </a:rPr>
            <a:t> Let us assume that a male can marry to one female and a female can marry to one male. So the relationship will be one to one</a:t>
          </a:r>
          <a:r>
            <a:rPr lang="en-US"/>
            <a:t>.</a:t>
          </a:r>
        </a:p>
      </dgm:t>
    </dgm:pt>
    <dgm:pt modelId="{D6B356A4-55E9-4EAC-AB63-8ADC513AFDA3}" type="parTrans" cxnId="{C4C36726-0D19-46DE-9DFE-D7022501064F}">
      <dgm:prSet/>
      <dgm:spPr/>
      <dgm:t>
        <a:bodyPr/>
        <a:lstStyle/>
        <a:p>
          <a:endParaRPr lang="en-US"/>
        </a:p>
      </dgm:t>
    </dgm:pt>
    <dgm:pt modelId="{AC2AB935-3B07-453D-9F98-5AD992BDDB7B}" type="sibTrans" cxnId="{C4C36726-0D19-46DE-9DFE-D7022501064F}">
      <dgm:prSet/>
      <dgm:spPr/>
      <dgm:t>
        <a:bodyPr/>
        <a:lstStyle/>
        <a:p>
          <a:endParaRPr lang="en-US"/>
        </a:p>
      </dgm:t>
    </dgm:pt>
    <dgm:pt modelId="{43B2BFD5-835C-4514-B58F-8FF6EB53260F}" type="pres">
      <dgm:prSet presAssocID="{73D941C9-4D35-4079-AE28-3CE6CBF6AEEB}" presName="Name0" presStyleCnt="0">
        <dgm:presLayoutVars>
          <dgm:dir/>
          <dgm:animLvl val="lvl"/>
          <dgm:resizeHandles val="exact"/>
        </dgm:presLayoutVars>
      </dgm:prSet>
      <dgm:spPr/>
    </dgm:pt>
    <dgm:pt modelId="{1EBC2AE6-1889-44F7-B940-05EA585A9C9C}" type="pres">
      <dgm:prSet presAssocID="{359CBBA2-A0D0-4369-8F68-AE79625E167D}" presName="composite" presStyleCnt="0"/>
      <dgm:spPr/>
    </dgm:pt>
    <dgm:pt modelId="{4780BE29-8E81-42FA-9451-D95FBF72BD8C}" type="pres">
      <dgm:prSet presAssocID="{359CBBA2-A0D0-4369-8F68-AE79625E167D}" presName="parTx" presStyleLbl="alignNode1" presStyleIdx="0" presStyleCnt="1">
        <dgm:presLayoutVars>
          <dgm:chMax val="0"/>
          <dgm:chPref val="0"/>
          <dgm:bulletEnabled val="1"/>
        </dgm:presLayoutVars>
      </dgm:prSet>
      <dgm:spPr/>
    </dgm:pt>
    <dgm:pt modelId="{98583525-399B-4F20-8702-69B7A1250C71}" type="pres">
      <dgm:prSet presAssocID="{359CBBA2-A0D0-4369-8F68-AE79625E167D}" presName="desTx" presStyleLbl="alignAccFollowNode1" presStyleIdx="0" presStyleCnt="1">
        <dgm:presLayoutVars>
          <dgm:bulletEnabled val="1"/>
        </dgm:presLayoutVars>
      </dgm:prSet>
      <dgm:spPr/>
    </dgm:pt>
  </dgm:ptLst>
  <dgm:cxnLst>
    <dgm:cxn modelId="{7C2A4624-1A7B-4FCC-9E92-55890D4EF38C}" type="presOf" srcId="{FEC83270-6B02-43A0-AC61-E494A1759161}" destId="{98583525-399B-4F20-8702-69B7A1250C71}" srcOrd="0" destOrd="1" presId="urn:microsoft.com/office/officeart/2005/8/layout/hList1"/>
    <dgm:cxn modelId="{C4C36726-0D19-46DE-9DFE-D7022501064F}" srcId="{359CBBA2-A0D0-4369-8F68-AE79625E167D}" destId="{FEC83270-6B02-43A0-AC61-E494A1759161}" srcOrd="1" destOrd="0" parTransId="{D6B356A4-55E9-4EAC-AB63-8ADC513AFDA3}" sibTransId="{AC2AB935-3B07-453D-9F98-5AD992BDDB7B}"/>
    <dgm:cxn modelId="{5C1AE973-61A2-4BEB-87DF-83E64E988DAB}" type="presOf" srcId="{302C29E3-1E28-422E-95B6-39E63054DB45}" destId="{98583525-399B-4F20-8702-69B7A1250C71}" srcOrd="0" destOrd="0" presId="urn:microsoft.com/office/officeart/2005/8/layout/hList1"/>
    <dgm:cxn modelId="{9C203974-BB03-482C-A1B9-98E586233553}" srcId="{359CBBA2-A0D0-4369-8F68-AE79625E167D}" destId="{302C29E3-1E28-422E-95B6-39E63054DB45}" srcOrd="0" destOrd="0" parTransId="{533C605F-9AE6-4B27-9EED-C9127B4F4490}" sibTransId="{152A9930-B662-4521-85AF-A2643A61C130}"/>
    <dgm:cxn modelId="{917D9EA6-CD0D-42CE-8B98-C1D87B983C6F}" type="presOf" srcId="{73D941C9-4D35-4079-AE28-3CE6CBF6AEEB}" destId="{43B2BFD5-835C-4514-B58F-8FF6EB53260F}" srcOrd="0" destOrd="0" presId="urn:microsoft.com/office/officeart/2005/8/layout/hList1"/>
    <dgm:cxn modelId="{CE32D1D2-D7E8-4F8F-8698-6AE039C94164}" type="presOf" srcId="{359CBBA2-A0D0-4369-8F68-AE79625E167D}" destId="{4780BE29-8E81-42FA-9451-D95FBF72BD8C}" srcOrd="0" destOrd="0" presId="urn:microsoft.com/office/officeart/2005/8/layout/hList1"/>
    <dgm:cxn modelId="{8CCA3BE3-711C-4270-9896-DA6EB3B01A64}" srcId="{73D941C9-4D35-4079-AE28-3CE6CBF6AEEB}" destId="{359CBBA2-A0D0-4369-8F68-AE79625E167D}" srcOrd="0" destOrd="0" parTransId="{07A60B93-F018-4D94-B695-DEFEC9892932}" sibTransId="{A6FAE977-8B02-4CB0-A348-D193B255347D}"/>
    <dgm:cxn modelId="{8214EF2A-BA9E-49D8-9EF5-43F1B013943A}" type="presParOf" srcId="{43B2BFD5-835C-4514-B58F-8FF6EB53260F}" destId="{1EBC2AE6-1889-44F7-B940-05EA585A9C9C}" srcOrd="0" destOrd="0" presId="urn:microsoft.com/office/officeart/2005/8/layout/hList1"/>
    <dgm:cxn modelId="{224ECE1C-ED70-4480-8BAE-9888B7A37817}" type="presParOf" srcId="{1EBC2AE6-1889-44F7-B940-05EA585A9C9C}" destId="{4780BE29-8E81-42FA-9451-D95FBF72BD8C}" srcOrd="0" destOrd="0" presId="urn:microsoft.com/office/officeart/2005/8/layout/hList1"/>
    <dgm:cxn modelId="{B4824F97-DEBA-4159-B470-57EDFA67AF29}" type="presParOf" srcId="{1EBC2AE6-1889-44F7-B940-05EA585A9C9C}" destId="{98583525-399B-4F20-8702-69B7A1250C7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3D941C9-4D35-4079-AE28-3CE6CBF6AEEB}" type="doc">
      <dgm:prSet loTypeId="urn:microsoft.com/office/officeart/2005/8/layout/hList1" loCatId="list" qsTypeId="urn:microsoft.com/office/officeart/2005/8/quickstyle/simple4" qsCatId="simple" csTypeId="urn:microsoft.com/office/officeart/2005/8/colors/colorful2" csCatId="colorful" phldr="1"/>
      <dgm:spPr/>
      <dgm:t>
        <a:bodyPr/>
        <a:lstStyle/>
        <a:p>
          <a:endParaRPr lang="en-US"/>
        </a:p>
      </dgm:t>
    </dgm:pt>
    <dgm:pt modelId="{359CBBA2-A0D0-4369-8F68-AE79625E167D}">
      <dgm:prSet phldrT="[Text]" phldr="0"/>
      <dgm:spPr/>
      <dgm:t>
        <a:bodyPr/>
        <a:lstStyle/>
        <a:p>
          <a:r>
            <a:rPr lang="en-US">
              <a:latin typeface="Book Antiqua"/>
            </a:rPr>
            <a:t>Many to one</a:t>
          </a:r>
        </a:p>
      </dgm:t>
    </dgm:pt>
    <dgm:pt modelId="{07A60B93-F018-4D94-B695-DEFEC9892932}" type="parTrans" cxnId="{8CCA3BE3-711C-4270-9896-DA6EB3B01A64}">
      <dgm:prSet/>
      <dgm:spPr/>
      <dgm:t>
        <a:bodyPr/>
        <a:lstStyle/>
        <a:p>
          <a:endParaRPr lang="en-US"/>
        </a:p>
      </dgm:t>
    </dgm:pt>
    <dgm:pt modelId="{A6FAE977-8B02-4CB0-A348-D193B255347D}" type="sibTrans" cxnId="{8CCA3BE3-711C-4270-9896-DA6EB3B01A64}">
      <dgm:prSet/>
      <dgm:spPr/>
      <dgm:t>
        <a:bodyPr/>
        <a:lstStyle/>
        <a:p>
          <a:endParaRPr lang="en-US"/>
        </a:p>
      </dgm:t>
    </dgm:pt>
    <dgm:pt modelId="{302C29E3-1E28-422E-95B6-39E63054DB45}">
      <dgm:prSet phldrT="[Text]" phldr="0"/>
      <dgm:spPr/>
      <dgm:t>
        <a:bodyPr/>
        <a:lstStyle/>
        <a:p>
          <a:r>
            <a:rPr lang="en-US">
              <a:latin typeface="Book Antiqua"/>
            </a:rPr>
            <a:t>When entities in one entity set can take part only once in the relationship set and entities in other entity set can take part more than once in the relationship set, cardinality is many to one. </a:t>
          </a:r>
        </a:p>
      </dgm:t>
    </dgm:pt>
    <dgm:pt modelId="{533C605F-9AE6-4B27-9EED-C9127B4F4490}" type="parTrans" cxnId="{9C203974-BB03-482C-A1B9-98E586233553}">
      <dgm:prSet/>
      <dgm:spPr/>
      <dgm:t>
        <a:bodyPr/>
        <a:lstStyle/>
        <a:p>
          <a:endParaRPr lang="en-US"/>
        </a:p>
      </dgm:t>
    </dgm:pt>
    <dgm:pt modelId="{152A9930-B662-4521-85AF-A2643A61C130}" type="sibTrans" cxnId="{9C203974-BB03-482C-A1B9-98E586233553}">
      <dgm:prSet/>
      <dgm:spPr/>
      <dgm:t>
        <a:bodyPr/>
        <a:lstStyle/>
        <a:p>
          <a:endParaRPr lang="en-US"/>
        </a:p>
      </dgm:t>
    </dgm:pt>
    <dgm:pt modelId="{FEC83270-6B02-43A0-AC61-E494A1759161}">
      <dgm:prSet phldrT="[Text]" phldr="0"/>
      <dgm:spPr/>
      <dgm:t>
        <a:bodyPr/>
        <a:lstStyle/>
        <a:p>
          <a:r>
            <a:rPr lang="en-US">
              <a:latin typeface="Book Antiqua"/>
            </a:rPr>
            <a:t>Let us assume that a student can take only one course but one course can be taken by many students. So the cardinality will be n to 1. It means that for one course there can be n students but for one student, there will be only one course.</a:t>
          </a:r>
        </a:p>
      </dgm:t>
    </dgm:pt>
    <dgm:pt modelId="{D6B356A4-55E9-4EAC-AB63-8ADC513AFDA3}" type="parTrans" cxnId="{C4C36726-0D19-46DE-9DFE-D7022501064F}">
      <dgm:prSet/>
      <dgm:spPr/>
      <dgm:t>
        <a:bodyPr/>
        <a:lstStyle/>
        <a:p>
          <a:endParaRPr lang="en-US"/>
        </a:p>
      </dgm:t>
    </dgm:pt>
    <dgm:pt modelId="{AC2AB935-3B07-453D-9F98-5AD992BDDB7B}" type="sibTrans" cxnId="{C4C36726-0D19-46DE-9DFE-D7022501064F}">
      <dgm:prSet/>
      <dgm:spPr/>
      <dgm:t>
        <a:bodyPr/>
        <a:lstStyle/>
        <a:p>
          <a:endParaRPr lang="en-US"/>
        </a:p>
      </dgm:t>
    </dgm:pt>
    <dgm:pt modelId="{43B2BFD5-835C-4514-B58F-8FF6EB53260F}" type="pres">
      <dgm:prSet presAssocID="{73D941C9-4D35-4079-AE28-3CE6CBF6AEEB}" presName="Name0" presStyleCnt="0">
        <dgm:presLayoutVars>
          <dgm:dir/>
          <dgm:animLvl val="lvl"/>
          <dgm:resizeHandles val="exact"/>
        </dgm:presLayoutVars>
      </dgm:prSet>
      <dgm:spPr/>
    </dgm:pt>
    <dgm:pt modelId="{1EBC2AE6-1889-44F7-B940-05EA585A9C9C}" type="pres">
      <dgm:prSet presAssocID="{359CBBA2-A0D0-4369-8F68-AE79625E167D}" presName="composite" presStyleCnt="0"/>
      <dgm:spPr/>
    </dgm:pt>
    <dgm:pt modelId="{4780BE29-8E81-42FA-9451-D95FBF72BD8C}" type="pres">
      <dgm:prSet presAssocID="{359CBBA2-A0D0-4369-8F68-AE79625E167D}" presName="parTx" presStyleLbl="alignNode1" presStyleIdx="0" presStyleCnt="1">
        <dgm:presLayoutVars>
          <dgm:chMax val="0"/>
          <dgm:chPref val="0"/>
          <dgm:bulletEnabled val="1"/>
        </dgm:presLayoutVars>
      </dgm:prSet>
      <dgm:spPr/>
    </dgm:pt>
    <dgm:pt modelId="{98583525-399B-4F20-8702-69B7A1250C71}" type="pres">
      <dgm:prSet presAssocID="{359CBBA2-A0D0-4369-8F68-AE79625E167D}" presName="desTx" presStyleLbl="alignAccFollowNode1" presStyleIdx="0" presStyleCnt="1">
        <dgm:presLayoutVars>
          <dgm:bulletEnabled val="1"/>
        </dgm:presLayoutVars>
      </dgm:prSet>
      <dgm:spPr/>
    </dgm:pt>
  </dgm:ptLst>
  <dgm:cxnLst>
    <dgm:cxn modelId="{EADC4203-9BD5-4C5B-8CFE-03D88888C3E3}" type="presOf" srcId="{FEC83270-6B02-43A0-AC61-E494A1759161}" destId="{98583525-399B-4F20-8702-69B7A1250C71}" srcOrd="0" destOrd="1" presId="urn:microsoft.com/office/officeart/2005/8/layout/hList1"/>
    <dgm:cxn modelId="{81A3571B-960D-491A-A12A-2DAECE2B2972}" type="presOf" srcId="{359CBBA2-A0D0-4369-8F68-AE79625E167D}" destId="{4780BE29-8E81-42FA-9451-D95FBF72BD8C}" srcOrd="0" destOrd="0" presId="urn:microsoft.com/office/officeart/2005/8/layout/hList1"/>
    <dgm:cxn modelId="{C4C36726-0D19-46DE-9DFE-D7022501064F}" srcId="{359CBBA2-A0D0-4369-8F68-AE79625E167D}" destId="{FEC83270-6B02-43A0-AC61-E494A1759161}" srcOrd="1" destOrd="0" parTransId="{D6B356A4-55E9-4EAC-AB63-8ADC513AFDA3}" sibTransId="{AC2AB935-3B07-453D-9F98-5AD992BDDB7B}"/>
    <dgm:cxn modelId="{9C203974-BB03-482C-A1B9-98E586233553}" srcId="{359CBBA2-A0D0-4369-8F68-AE79625E167D}" destId="{302C29E3-1E28-422E-95B6-39E63054DB45}" srcOrd="0" destOrd="0" parTransId="{533C605F-9AE6-4B27-9EED-C9127B4F4490}" sibTransId="{152A9930-B662-4521-85AF-A2643A61C130}"/>
    <dgm:cxn modelId="{1EA2889D-C2E9-49F2-BDD3-8D498C422FD8}" type="presOf" srcId="{302C29E3-1E28-422E-95B6-39E63054DB45}" destId="{98583525-399B-4F20-8702-69B7A1250C71}" srcOrd="0" destOrd="0" presId="urn:microsoft.com/office/officeart/2005/8/layout/hList1"/>
    <dgm:cxn modelId="{917D9EA6-CD0D-42CE-8B98-C1D87B983C6F}" type="presOf" srcId="{73D941C9-4D35-4079-AE28-3CE6CBF6AEEB}" destId="{43B2BFD5-835C-4514-B58F-8FF6EB53260F}" srcOrd="0" destOrd="0" presId="urn:microsoft.com/office/officeart/2005/8/layout/hList1"/>
    <dgm:cxn modelId="{8CCA3BE3-711C-4270-9896-DA6EB3B01A64}" srcId="{73D941C9-4D35-4079-AE28-3CE6CBF6AEEB}" destId="{359CBBA2-A0D0-4369-8F68-AE79625E167D}" srcOrd="0" destOrd="0" parTransId="{07A60B93-F018-4D94-B695-DEFEC9892932}" sibTransId="{A6FAE977-8B02-4CB0-A348-D193B255347D}"/>
    <dgm:cxn modelId="{0CE0C15F-DF10-47AE-890B-78C9FD05B1D7}" type="presParOf" srcId="{43B2BFD5-835C-4514-B58F-8FF6EB53260F}" destId="{1EBC2AE6-1889-44F7-B940-05EA585A9C9C}" srcOrd="0" destOrd="0" presId="urn:microsoft.com/office/officeart/2005/8/layout/hList1"/>
    <dgm:cxn modelId="{4447A73E-A308-4EC4-9D13-9CDDC0E55EB4}" type="presParOf" srcId="{1EBC2AE6-1889-44F7-B940-05EA585A9C9C}" destId="{4780BE29-8E81-42FA-9451-D95FBF72BD8C}" srcOrd="0" destOrd="0" presId="urn:microsoft.com/office/officeart/2005/8/layout/hList1"/>
    <dgm:cxn modelId="{72182069-9B26-400E-B131-046F678A56E4}" type="presParOf" srcId="{1EBC2AE6-1889-44F7-B940-05EA585A9C9C}" destId="{98583525-399B-4F20-8702-69B7A1250C71}"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3D941C9-4D35-4079-AE28-3CE6CBF6AEEB}" type="doc">
      <dgm:prSet loTypeId="urn:microsoft.com/office/officeart/2005/8/layout/hList1" loCatId="list" qsTypeId="urn:microsoft.com/office/officeart/2005/8/quickstyle/simple4" qsCatId="simple" csTypeId="urn:microsoft.com/office/officeart/2005/8/colors/accent1_3" csCatId="accent1" phldr="1"/>
      <dgm:spPr/>
      <dgm:t>
        <a:bodyPr/>
        <a:lstStyle/>
        <a:p>
          <a:endParaRPr lang="en-US"/>
        </a:p>
      </dgm:t>
    </dgm:pt>
    <dgm:pt modelId="{359CBBA2-A0D0-4369-8F68-AE79625E167D}">
      <dgm:prSet phldrT="[Text]" phldr="0"/>
      <dgm:spPr/>
      <dgm:t>
        <a:bodyPr/>
        <a:lstStyle/>
        <a:p>
          <a:pPr rtl="0"/>
          <a:r>
            <a:rPr lang="en-US">
              <a:latin typeface="Book Antiqua"/>
            </a:rPr>
            <a:t>Many to many</a:t>
          </a:r>
        </a:p>
      </dgm:t>
    </dgm:pt>
    <dgm:pt modelId="{07A60B93-F018-4D94-B695-DEFEC9892932}" type="parTrans" cxnId="{8CCA3BE3-711C-4270-9896-DA6EB3B01A64}">
      <dgm:prSet/>
      <dgm:spPr/>
      <dgm:t>
        <a:bodyPr/>
        <a:lstStyle/>
        <a:p>
          <a:endParaRPr lang="en-US"/>
        </a:p>
      </dgm:t>
    </dgm:pt>
    <dgm:pt modelId="{A6FAE977-8B02-4CB0-A348-D193B255347D}" type="sibTrans" cxnId="{8CCA3BE3-711C-4270-9896-DA6EB3B01A64}">
      <dgm:prSet/>
      <dgm:spPr/>
      <dgm:t>
        <a:bodyPr/>
        <a:lstStyle/>
        <a:p>
          <a:endParaRPr lang="en-US"/>
        </a:p>
      </dgm:t>
    </dgm:pt>
    <dgm:pt modelId="{302C29E3-1E28-422E-95B6-39E63054DB45}">
      <dgm:prSet phldrT="[Text]" phldr="0"/>
      <dgm:spPr/>
      <dgm:t>
        <a:bodyPr/>
        <a:lstStyle/>
        <a:p>
          <a:r>
            <a:rPr lang="en-US">
              <a:latin typeface="Book Antiqua"/>
            </a:rPr>
            <a:t>When entities in all entity sets can take part more than once in the relationship cardinality is many to many.</a:t>
          </a:r>
        </a:p>
      </dgm:t>
    </dgm:pt>
    <dgm:pt modelId="{533C605F-9AE6-4B27-9EED-C9127B4F4490}" type="parTrans" cxnId="{9C203974-BB03-482C-A1B9-98E586233553}">
      <dgm:prSet/>
      <dgm:spPr/>
      <dgm:t>
        <a:bodyPr/>
        <a:lstStyle/>
        <a:p>
          <a:endParaRPr lang="en-US"/>
        </a:p>
      </dgm:t>
    </dgm:pt>
    <dgm:pt modelId="{152A9930-B662-4521-85AF-A2643A61C130}" type="sibTrans" cxnId="{9C203974-BB03-482C-A1B9-98E586233553}">
      <dgm:prSet/>
      <dgm:spPr/>
      <dgm:t>
        <a:bodyPr/>
        <a:lstStyle/>
        <a:p>
          <a:endParaRPr lang="en-US"/>
        </a:p>
      </dgm:t>
    </dgm:pt>
    <dgm:pt modelId="{FEC83270-6B02-43A0-AC61-E494A1759161}">
      <dgm:prSet phldrT="[Text]" phldr="0"/>
      <dgm:spPr/>
      <dgm:t>
        <a:bodyPr/>
        <a:lstStyle/>
        <a:p>
          <a:r>
            <a:rPr lang="en-US">
              <a:latin typeface="Book Antiqua"/>
            </a:rPr>
            <a:t> Let us assume that a student can take more than one course and one course can be taken by many students. So the relationship will be many to many.</a:t>
          </a:r>
        </a:p>
      </dgm:t>
    </dgm:pt>
    <dgm:pt modelId="{D6B356A4-55E9-4EAC-AB63-8ADC513AFDA3}" type="parTrans" cxnId="{C4C36726-0D19-46DE-9DFE-D7022501064F}">
      <dgm:prSet/>
      <dgm:spPr/>
      <dgm:t>
        <a:bodyPr/>
        <a:lstStyle/>
        <a:p>
          <a:endParaRPr lang="en-US"/>
        </a:p>
      </dgm:t>
    </dgm:pt>
    <dgm:pt modelId="{AC2AB935-3B07-453D-9F98-5AD992BDDB7B}" type="sibTrans" cxnId="{C4C36726-0D19-46DE-9DFE-D7022501064F}">
      <dgm:prSet/>
      <dgm:spPr/>
      <dgm:t>
        <a:bodyPr/>
        <a:lstStyle/>
        <a:p>
          <a:endParaRPr lang="en-US"/>
        </a:p>
      </dgm:t>
    </dgm:pt>
    <dgm:pt modelId="{43B2BFD5-835C-4514-B58F-8FF6EB53260F}" type="pres">
      <dgm:prSet presAssocID="{73D941C9-4D35-4079-AE28-3CE6CBF6AEEB}" presName="Name0" presStyleCnt="0">
        <dgm:presLayoutVars>
          <dgm:dir/>
          <dgm:animLvl val="lvl"/>
          <dgm:resizeHandles val="exact"/>
        </dgm:presLayoutVars>
      </dgm:prSet>
      <dgm:spPr/>
    </dgm:pt>
    <dgm:pt modelId="{1EBC2AE6-1889-44F7-B940-05EA585A9C9C}" type="pres">
      <dgm:prSet presAssocID="{359CBBA2-A0D0-4369-8F68-AE79625E167D}" presName="composite" presStyleCnt="0"/>
      <dgm:spPr/>
    </dgm:pt>
    <dgm:pt modelId="{4780BE29-8E81-42FA-9451-D95FBF72BD8C}" type="pres">
      <dgm:prSet presAssocID="{359CBBA2-A0D0-4369-8F68-AE79625E167D}" presName="parTx" presStyleLbl="alignNode1" presStyleIdx="0" presStyleCnt="1">
        <dgm:presLayoutVars>
          <dgm:chMax val="0"/>
          <dgm:chPref val="0"/>
          <dgm:bulletEnabled val="1"/>
        </dgm:presLayoutVars>
      </dgm:prSet>
      <dgm:spPr/>
    </dgm:pt>
    <dgm:pt modelId="{98583525-399B-4F20-8702-69B7A1250C71}" type="pres">
      <dgm:prSet presAssocID="{359CBBA2-A0D0-4369-8F68-AE79625E167D}" presName="desTx" presStyleLbl="alignAccFollowNode1" presStyleIdx="0" presStyleCnt="1">
        <dgm:presLayoutVars>
          <dgm:bulletEnabled val="1"/>
        </dgm:presLayoutVars>
      </dgm:prSet>
      <dgm:spPr/>
    </dgm:pt>
  </dgm:ptLst>
  <dgm:cxnLst>
    <dgm:cxn modelId="{7C2A4624-1A7B-4FCC-9E92-55890D4EF38C}" type="presOf" srcId="{FEC83270-6B02-43A0-AC61-E494A1759161}" destId="{98583525-399B-4F20-8702-69B7A1250C71}" srcOrd="0" destOrd="1" presId="urn:microsoft.com/office/officeart/2005/8/layout/hList1"/>
    <dgm:cxn modelId="{C4C36726-0D19-46DE-9DFE-D7022501064F}" srcId="{359CBBA2-A0D0-4369-8F68-AE79625E167D}" destId="{FEC83270-6B02-43A0-AC61-E494A1759161}" srcOrd="1" destOrd="0" parTransId="{D6B356A4-55E9-4EAC-AB63-8ADC513AFDA3}" sibTransId="{AC2AB935-3B07-453D-9F98-5AD992BDDB7B}"/>
    <dgm:cxn modelId="{5C1AE973-61A2-4BEB-87DF-83E64E988DAB}" type="presOf" srcId="{302C29E3-1E28-422E-95B6-39E63054DB45}" destId="{98583525-399B-4F20-8702-69B7A1250C71}" srcOrd="0" destOrd="0" presId="urn:microsoft.com/office/officeart/2005/8/layout/hList1"/>
    <dgm:cxn modelId="{9C203974-BB03-482C-A1B9-98E586233553}" srcId="{359CBBA2-A0D0-4369-8F68-AE79625E167D}" destId="{302C29E3-1E28-422E-95B6-39E63054DB45}" srcOrd="0" destOrd="0" parTransId="{533C605F-9AE6-4B27-9EED-C9127B4F4490}" sibTransId="{152A9930-B662-4521-85AF-A2643A61C130}"/>
    <dgm:cxn modelId="{917D9EA6-CD0D-42CE-8B98-C1D87B983C6F}" type="presOf" srcId="{73D941C9-4D35-4079-AE28-3CE6CBF6AEEB}" destId="{43B2BFD5-835C-4514-B58F-8FF6EB53260F}" srcOrd="0" destOrd="0" presId="urn:microsoft.com/office/officeart/2005/8/layout/hList1"/>
    <dgm:cxn modelId="{CE32D1D2-D7E8-4F8F-8698-6AE039C94164}" type="presOf" srcId="{359CBBA2-A0D0-4369-8F68-AE79625E167D}" destId="{4780BE29-8E81-42FA-9451-D95FBF72BD8C}" srcOrd="0" destOrd="0" presId="urn:microsoft.com/office/officeart/2005/8/layout/hList1"/>
    <dgm:cxn modelId="{8CCA3BE3-711C-4270-9896-DA6EB3B01A64}" srcId="{73D941C9-4D35-4079-AE28-3CE6CBF6AEEB}" destId="{359CBBA2-A0D0-4369-8F68-AE79625E167D}" srcOrd="0" destOrd="0" parTransId="{07A60B93-F018-4D94-B695-DEFEC9892932}" sibTransId="{A6FAE977-8B02-4CB0-A348-D193B255347D}"/>
    <dgm:cxn modelId="{8214EF2A-BA9E-49D8-9EF5-43F1B013943A}" type="presParOf" srcId="{43B2BFD5-835C-4514-B58F-8FF6EB53260F}" destId="{1EBC2AE6-1889-44F7-B940-05EA585A9C9C}" srcOrd="0" destOrd="0" presId="urn:microsoft.com/office/officeart/2005/8/layout/hList1"/>
    <dgm:cxn modelId="{224ECE1C-ED70-4480-8BAE-9888B7A37817}" type="presParOf" srcId="{1EBC2AE6-1889-44F7-B940-05EA585A9C9C}" destId="{4780BE29-8E81-42FA-9451-D95FBF72BD8C}" srcOrd="0" destOrd="0" presId="urn:microsoft.com/office/officeart/2005/8/layout/hList1"/>
    <dgm:cxn modelId="{B4824F97-DEBA-4159-B470-57EDFA67AF29}" type="presParOf" srcId="{1EBC2AE6-1889-44F7-B940-05EA585A9C9C}" destId="{98583525-399B-4F20-8702-69B7A1250C71}" srcOrd="1" destOrd="0" presId="urn:microsoft.com/office/officeart/2005/8/layout/h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BA649B9-58B3-4B05-858E-358FDFBD59DF}" type="doc">
      <dgm:prSet loTypeId="urn:microsoft.com/office/officeart/2005/8/layout/hList6" loCatId="list" qsTypeId="urn:microsoft.com/office/officeart/2005/8/quickstyle/simple4" qsCatId="simple" csTypeId="urn:microsoft.com/office/officeart/2005/8/colors/colorful1" csCatId="colorful" phldr="1"/>
      <dgm:spPr/>
      <dgm:t>
        <a:bodyPr/>
        <a:lstStyle/>
        <a:p>
          <a:endParaRPr lang="en-US"/>
        </a:p>
      </dgm:t>
    </dgm:pt>
    <dgm:pt modelId="{E42E2C26-9BF4-44CA-AB66-FCC8E09A98EE}">
      <dgm:prSet phldrT="[Text]" phldr="0"/>
      <dgm:spPr/>
      <dgm:t>
        <a:bodyPr/>
        <a:lstStyle/>
        <a:p>
          <a:pPr rtl="0"/>
          <a:r>
            <a:rPr lang="en-US" b="1">
              <a:latin typeface="Book Antiqua"/>
              <a:cs typeface="Calibri Light"/>
            </a:rPr>
            <a:t>Employee Entity :</a:t>
          </a:r>
          <a:endParaRPr lang="en-US">
            <a:latin typeface="Book Antiqua"/>
            <a:cs typeface="Calibri Light"/>
          </a:endParaRPr>
        </a:p>
      </dgm:t>
    </dgm:pt>
    <dgm:pt modelId="{C2AEA366-C35A-4500-9EE7-0E4705F27156}" type="parTrans" cxnId="{FFAD4E8B-E065-4C7C-A5D1-D3DEA6C19472}">
      <dgm:prSet/>
      <dgm:spPr/>
      <dgm:t>
        <a:bodyPr/>
        <a:lstStyle/>
        <a:p>
          <a:endParaRPr lang="en-US"/>
        </a:p>
      </dgm:t>
    </dgm:pt>
    <dgm:pt modelId="{49B9E6BF-C444-45EE-8FDC-931316402BD6}" type="sibTrans" cxnId="{FFAD4E8B-E065-4C7C-A5D1-D3DEA6C19472}">
      <dgm:prSet/>
      <dgm:spPr/>
      <dgm:t>
        <a:bodyPr/>
        <a:lstStyle/>
        <a:p>
          <a:endParaRPr lang="en-US"/>
        </a:p>
      </dgm:t>
    </dgm:pt>
    <dgm:pt modelId="{A19BE0DC-E977-41C7-951B-FB7AC0B58992}">
      <dgm:prSet phldrT="[Text]" phldr="0"/>
      <dgm:spPr/>
      <dgm:t>
        <a:bodyPr/>
        <a:lstStyle/>
        <a:p>
          <a:pPr rtl="0"/>
          <a:r>
            <a:rPr lang="en-US">
              <a:latin typeface="Book Antiqua"/>
              <a:cs typeface="Calibri Light"/>
            </a:rPr>
            <a:t>Attributes of Employee Entity are Name, Id, Address, Gender, Dob and </a:t>
          </a:r>
          <a:r>
            <a:rPr lang="en-US" err="1">
              <a:latin typeface="Book Antiqua"/>
              <a:cs typeface="Calibri Light"/>
            </a:rPr>
            <a:t>Doj</a:t>
          </a:r>
          <a:r>
            <a:rPr lang="en-US">
              <a:latin typeface="Book Antiqua"/>
              <a:cs typeface="Calibri Light"/>
            </a:rPr>
            <a:t>.</a:t>
          </a:r>
        </a:p>
      </dgm:t>
    </dgm:pt>
    <dgm:pt modelId="{91DDE797-A687-4EBA-98E8-D750D18C3815}" type="parTrans" cxnId="{9070AB24-5DC8-4958-83AE-808D8B1739B3}">
      <dgm:prSet/>
      <dgm:spPr/>
      <dgm:t>
        <a:bodyPr/>
        <a:lstStyle/>
        <a:p>
          <a:endParaRPr lang="en-US"/>
        </a:p>
      </dgm:t>
    </dgm:pt>
    <dgm:pt modelId="{1ADE71FE-9F43-4C58-AC3A-DBD39A3960B8}" type="sibTrans" cxnId="{9070AB24-5DC8-4958-83AE-808D8B1739B3}">
      <dgm:prSet/>
      <dgm:spPr/>
      <dgm:t>
        <a:bodyPr/>
        <a:lstStyle/>
        <a:p>
          <a:endParaRPr lang="en-US"/>
        </a:p>
      </dgm:t>
    </dgm:pt>
    <dgm:pt modelId="{6B88BFB9-E21F-476B-9385-98D0C019EE34}">
      <dgm:prSet phldrT="[Text]" phldr="0"/>
      <dgm:spPr/>
      <dgm:t>
        <a:bodyPr/>
        <a:lstStyle/>
        <a:p>
          <a:pPr rtl="0"/>
          <a:r>
            <a:rPr lang="en-US" b="1">
              <a:latin typeface="Book Antiqua"/>
              <a:cs typeface="Calibri Light"/>
            </a:rPr>
            <a:t>Department Entity :</a:t>
          </a:r>
          <a:r>
            <a:rPr lang="en-US">
              <a:latin typeface="Book Antiqua"/>
              <a:cs typeface="Calibri Light"/>
            </a:rPr>
            <a:t> </a:t>
          </a:r>
        </a:p>
      </dgm:t>
    </dgm:pt>
    <dgm:pt modelId="{CA6F3B38-7879-47E7-9B58-CE59B2ADDEE0}" type="parTrans" cxnId="{02D14E42-E1EB-45BB-AEC5-3AB98F0B1DA6}">
      <dgm:prSet/>
      <dgm:spPr/>
      <dgm:t>
        <a:bodyPr/>
        <a:lstStyle/>
        <a:p>
          <a:endParaRPr lang="en-US"/>
        </a:p>
      </dgm:t>
    </dgm:pt>
    <dgm:pt modelId="{862D7747-7318-4B93-8800-50CBD9CFB2AA}" type="sibTrans" cxnId="{02D14E42-E1EB-45BB-AEC5-3AB98F0B1DA6}">
      <dgm:prSet/>
      <dgm:spPr/>
      <dgm:t>
        <a:bodyPr/>
        <a:lstStyle/>
        <a:p>
          <a:endParaRPr lang="en-US"/>
        </a:p>
      </dgm:t>
    </dgm:pt>
    <dgm:pt modelId="{400150C3-ABE3-4333-B308-378123F98B1E}">
      <dgm:prSet phldrT="[Text]" phldr="0"/>
      <dgm:spPr/>
      <dgm:t>
        <a:bodyPr/>
        <a:lstStyle/>
        <a:p>
          <a:pPr rtl="0"/>
          <a:r>
            <a:rPr lang="en-US">
              <a:latin typeface="Book Antiqua"/>
              <a:cs typeface="Calibri Light"/>
            </a:rPr>
            <a:t>Attributes of Department Entity are </a:t>
          </a:r>
          <a:r>
            <a:rPr lang="en-US" err="1">
              <a:latin typeface="Book Antiqua"/>
              <a:cs typeface="Calibri Light"/>
            </a:rPr>
            <a:t>D_no</a:t>
          </a:r>
          <a:r>
            <a:rPr lang="en-US">
              <a:latin typeface="Book Antiqua"/>
              <a:cs typeface="Calibri Light"/>
            </a:rPr>
            <a:t>, Name and Location.</a:t>
          </a:r>
        </a:p>
      </dgm:t>
    </dgm:pt>
    <dgm:pt modelId="{21F6877D-26CF-4098-8D8B-2D3C699B5C62}" type="parTrans" cxnId="{55D37557-2B28-47AB-BD48-71BA8B50EBE1}">
      <dgm:prSet/>
      <dgm:spPr/>
      <dgm:t>
        <a:bodyPr/>
        <a:lstStyle/>
        <a:p>
          <a:endParaRPr lang="en-US"/>
        </a:p>
      </dgm:t>
    </dgm:pt>
    <dgm:pt modelId="{B72BE3D6-1821-47D9-8377-54DC9957F1A6}" type="sibTrans" cxnId="{55D37557-2B28-47AB-BD48-71BA8B50EBE1}">
      <dgm:prSet/>
      <dgm:spPr/>
      <dgm:t>
        <a:bodyPr/>
        <a:lstStyle/>
        <a:p>
          <a:endParaRPr lang="en-US"/>
        </a:p>
      </dgm:t>
    </dgm:pt>
    <dgm:pt modelId="{D61F0731-F96D-4B04-B131-DD5D12B8C51A}">
      <dgm:prSet phldrT="[Text]" phldr="0"/>
      <dgm:spPr/>
      <dgm:t>
        <a:bodyPr/>
        <a:lstStyle/>
        <a:p>
          <a:pPr rtl="0"/>
          <a:r>
            <a:rPr lang="en-US" err="1">
              <a:latin typeface="Book Antiqua"/>
              <a:cs typeface="Calibri Light"/>
            </a:rPr>
            <a:t>D_no</a:t>
          </a:r>
          <a:r>
            <a:rPr lang="en-US">
              <a:latin typeface="Book Antiqua"/>
              <a:cs typeface="Calibri Light"/>
            </a:rPr>
            <a:t> is Primary Key for Department Entity.</a:t>
          </a:r>
        </a:p>
      </dgm:t>
    </dgm:pt>
    <dgm:pt modelId="{E3BAB8F0-8133-4DCC-9927-231B70D90CAD}" type="parTrans" cxnId="{6A8DB590-7526-4E0E-8E21-6FF54A142A69}">
      <dgm:prSet/>
      <dgm:spPr/>
      <dgm:t>
        <a:bodyPr/>
        <a:lstStyle/>
        <a:p>
          <a:endParaRPr lang="en-US"/>
        </a:p>
      </dgm:t>
    </dgm:pt>
    <dgm:pt modelId="{5388539D-2C76-4AE0-9262-9E433D059916}" type="sibTrans" cxnId="{6A8DB590-7526-4E0E-8E21-6FF54A142A69}">
      <dgm:prSet/>
      <dgm:spPr/>
      <dgm:t>
        <a:bodyPr/>
        <a:lstStyle/>
        <a:p>
          <a:endParaRPr lang="en-US"/>
        </a:p>
      </dgm:t>
    </dgm:pt>
    <dgm:pt modelId="{42421695-55BA-43B8-B2AA-6521C924C730}">
      <dgm:prSet phldrT="[Text]" phldr="0"/>
      <dgm:spPr/>
      <dgm:t>
        <a:bodyPr/>
        <a:lstStyle/>
        <a:p>
          <a:pPr rtl="0"/>
          <a:r>
            <a:rPr lang="en-US" b="1">
              <a:latin typeface="Book Antiqua"/>
              <a:cs typeface="Calibri Light"/>
            </a:rPr>
            <a:t>Project Entity :</a:t>
          </a:r>
          <a:endParaRPr lang="en-US">
            <a:latin typeface="Book Antiqua"/>
            <a:cs typeface="Calibri Light"/>
          </a:endParaRPr>
        </a:p>
      </dgm:t>
    </dgm:pt>
    <dgm:pt modelId="{F3CE670B-C35C-42C9-B781-A5D33FC8E404}" type="parTrans" cxnId="{97EF0AA7-394E-410E-8943-D080DFBC310C}">
      <dgm:prSet/>
      <dgm:spPr/>
      <dgm:t>
        <a:bodyPr/>
        <a:lstStyle/>
        <a:p>
          <a:endParaRPr lang="en-US"/>
        </a:p>
      </dgm:t>
    </dgm:pt>
    <dgm:pt modelId="{45578A87-1C81-4BB9-BE13-96A9B7B2C43F}" type="sibTrans" cxnId="{97EF0AA7-394E-410E-8943-D080DFBC310C}">
      <dgm:prSet/>
      <dgm:spPr/>
      <dgm:t>
        <a:bodyPr/>
        <a:lstStyle/>
        <a:p>
          <a:endParaRPr lang="en-US"/>
        </a:p>
      </dgm:t>
    </dgm:pt>
    <dgm:pt modelId="{D4BB743B-D2E0-499A-BCA3-2D9AFEC5F601}">
      <dgm:prSet phldrT="[Text]"/>
      <dgm:spPr/>
      <dgm:t>
        <a:bodyPr/>
        <a:lstStyle/>
        <a:p>
          <a:pPr rtl="0"/>
          <a:r>
            <a:rPr lang="en-US">
              <a:latin typeface="Book Antiqua"/>
              <a:cs typeface="Calibri Light"/>
            </a:rPr>
            <a:t>Attributes of Project Entity are </a:t>
          </a:r>
          <a:r>
            <a:rPr lang="en-US" err="1">
              <a:latin typeface="Book Antiqua"/>
              <a:cs typeface="Calibri Light"/>
            </a:rPr>
            <a:t>P_No</a:t>
          </a:r>
          <a:r>
            <a:rPr lang="en-US">
              <a:latin typeface="Book Antiqua"/>
              <a:cs typeface="Calibri Light"/>
            </a:rPr>
            <a:t>, Name and Location.</a:t>
          </a:r>
        </a:p>
      </dgm:t>
    </dgm:pt>
    <dgm:pt modelId="{9C7BE74E-181E-48EF-A0D8-09E4C40B5C0A}" type="parTrans" cxnId="{5B327405-EED1-4FD5-824A-2A78445D7C01}">
      <dgm:prSet/>
      <dgm:spPr/>
      <dgm:t>
        <a:bodyPr/>
        <a:lstStyle/>
        <a:p>
          <a:endParaRPr lang="en-US"/>
        </a:p>
      </dgm:t>
    </dgm:pt>
    <dgm:pt modelId="{7345362B-ACEA-4684-96C7-84D69115AB14}" type="sibTrans" cxnId="{5B327405-EED1-4FD5-824A-2A78445D7C01}">
      <dgm:prSet/>
      <dgm:spPr/>
      <dgm:t>
        <a:bodyPr/>
        <a:lstStyle/>
        <a:p>
          <a:endParaRPr lang="en-US"/>
        </a:p>
      </dgm:t>
    </dgm:pt>
    <dgm:pt modelId="{4C107425-E672-48E4-A33D-AE53E7502930}">
      <dgm:prSet phldrT="[Text]"/>
      <dgm:spPr/>
      <dgm:t>
        <a:bodyPr/>
        <a:lstStyle/>
        <a:p>
          <a:pPr rtl="0"/>
          <a:r>
            <a:rPr lang="en-US" err="1">
              <a:latin typeface="Book Antiqua"/>
              <a:cs typeface="Calibri Light"/>
            </a:rPr>
            <a:t>P_No</a:t>
          </a:r>
          <a:r>
            <a:rPr lang="en-US">
              <a:latin typeface="Book Antiqua"/>
              <a:cs typeface="Calibri Light"/>
            </a:rPr>
            <a:t> is Primary Key for Project Entity.</a:t>
          </a:r>
        </a:p>
      </dgm:t>
    </dgm:pt>
    <dgm:pt modelId="{60E04AC7-F4F8-4E91-A562-E0A6348D3C3D}" type="parTrans" cxnId="{F0002707-92A1-4442-BC93-4961CA1A9A32}">
      <dgm:prSet/>
      <dgm:spPr/>
      <dgm:t>
        <a:bodyPr/>
        <a:lstStyle/>
        <a:p>
          <a:endParaRPr lang="en-US"/>
        </a:p>
      </dgm:t>
    </dgm:pt>
    <dgm:pt modelId="{9F28A1E3-9C47-43CB-853B-DE5733F12CA2}" type="sibTrans" cxnId="{F0002707-92A1-4442-BC93-4961CA1A9A32}">
      <dgm:prSet/>
      <dgm:spPr/>
      <dgm:t>
        <a:bodyPr/>
        <a:lstStyle/>
        <a:p>
          <a:endParaRPr lang="en-US"/>
        </a:p>
      </dgm:t>
    </dgm:pt>
    <dgm:pt modelId="{5999C0A1-F583-4021-A87A-6791E25F5452}">
      <dgm:prSet phldr="0"/>
      <dgm:spPr/>
      <dgm:t>
        <a:bodyPr/>
        <a:lstStyle/>
        <a:p>
          <a:r>
            <a:rPr lang="en-US">
              <a:latin typeface="Book Antiqua"/>
              <a:cs typeface="Calibri Light"/>
            </a:rPr>
            <a:t>Id is Primary Key for Employee Entity.</a:t>
          </a:r>
        </a:p>
      </dgm:t>
    </dgm:pt>
    <dgm:pt modelId="{BFF786A9-1456-4238-A26E-406C0E8CA85D}" type="parTrans" cxnId="{6D82D5E0-8D95-4D8E-A89B-194969257938}">
      <dgm:prSet/>
      <dgm:spPr/>
    </dgm:pt>
    <dgm:pt modelId="{BBCD278C-F4DB-4587-8E32-6C1283D27550}" type="sibTrans" cxnId="{6D82D5E0-8D95-4D8E-A89B-194969257938}">
      <dgm:prSet/>
      <dgm:spPr/>
      <dgm:t>
        <a:bodyPr/>
        <a:lstStyle/>
        <a:p>
          <a:endParaRPr lang="en-US"/>
        </a:p>
      </dgm:t>
    </dgm:pt>
    <dgm:pt modelId="{21CC842C-F986-49AE-855B-4912FC2F9A32}">
      <dgm:prSet phldr="0"/>
      <dgm:spPr/>
      <dgm:t>
        <a:bodyPr/>
        <a:lstStyle/>
        <a:p>
          <a:pPr rtl="0"/>
          <a:r>
            <a:rPr lang="en-US" b="1">
              <a:latin typeface="Book Antiqua"/>
              <a:cs typeface="Calibri Light"/>
            </a:rPr>
            <a:t>Dependent Entity :</a:t>
          </a:r>
          <a:endParaRPr lang="en-US">
            <a:latin typeface="Book Antiqua"/>
            <a:cs typeface="Calibri Light"/>
          </a:endParaRPr>
        </a:p>
      </dgm:t>
    </dgm:pt>
    <dgm:pt modelId="{A1699F09-7EC0-484C-AE4C-283D7E4F14A9}" type="parTrans" cxnId="{C78C90FF-0E25-4980-9E3F-EA2DAEAFAC3A}">
      <dgm:prSet/>
      <dgm:spPr/>
    </dgm:pt>
    <dgm:pt modelId="{6E3565B3-E04A-4825-885D-C74906BF7705}" type="sibTrans" cxnId="{C78C90FF-0E25-4980-9E3F-EA2DAEAFAC3A}">
      <dgm:prSet/>
      <dgm:spPr/>
      <dgm:t>
        <a:bodyPr/>
        <a:lstStyle/>
        <a:p>
          <a:endParaRPr lang="en-US"/>
        </a:p>
      </dgm:t>
    </dgm:pt>
    <dgm:pt modelId="{F2837EE2-B33C-4267-9D0E-F6483B8CD533}">
      <dgm:prSet phldr="0"/>
      <dgm:spPr/>
      <dgm:t>
        <a:bodyPr/>
        <a:lstStyle/>
        <a:p>
          <a:r>
            <a:rPr lang="en-US">
              <a:latin typeface="Book Antiqua"/>
              <a:cs typeface="Calibri Light"/>
            </a:rPr>
            <a:t>Attributes of Dependent Entity are </a:t>
          </a:r>
          <a:r>
            <a:rPr lang="en-US" err="1">
              <a:latin typeface="Book Antiqua"/>
              <a:cs typeface="Calibri Light"/>
            </a:rPr>
            <a:t>D_no</a:t>
          </a:r>
          <a:r>
            <a:rPr lang="en-US">
              <a:latin typeface="Book Antiqua"/>
              <a:cs typeface="Calibri Light"/>
            </a:rPr>
            <a:t>, Gender and relationship</a:t>
          </a:r>
          <a:r>
            <a:rPr lang="en-US"/>
            <a:t>.</a:t>
          </a:r>
        </a:p>
      </dgm:t>
    </dgm:pt>
    <dgm:pt modelId="{477FA154-7A25-48B4-A595-8C25178B7F1D}" type="parTrans" cxnId="{86846BCC-2E6C-4E63-AFAC-441BD82DB552}">
      <dgm:prSet/>
      <dgm:spPr/>
    </dgm:pt>
    <dgm:pt modelId="{F319D122-5D1A-4513-A1D0-D974A7A41C1B}" type="sibTrans" cxnId="{86846BCC-2E6C-4E63-AFAC-441BD82DB552}">
      <dgm:prSet/>
      <dgm:spPr/>
      <dgm:t>
        <a:bodyPr/>
        <a:lstStyle/>
        <a:p>
          <a:endParaRPr lang="en-US"/>
        </a:p>
      </dgm:t>
    </dgm:pt>
    <dgm:pt modelId="{54DBFDDE-73C3-444F-8790-DEA637ED3948}" type="pres">
      <dgm:prSet presAssocID="{9BA649B9-58B3-4B05-858E-358FDFBD59DF}" presName="Name0" presStyleCnt="0">
        <dgm:presLayoutVars>
          <dgm:dir/>
          <dgm:resizeHandles val="exact"/>
        </dgm:presLayoutVars>
      </dgm:prSet>
      <dgm:spPr/>
    </dgm:pt>
    <dgm:pt modelId="{4479548C-F10C-4E28-932F-BF3484FF93C9}" type="pres">
      <dgm:prSet presAssocID="{E42E2C26-9BF4-44CA-AB66-FCC8E09A98EE}" presName="node" presStyleLbl="node1" presStyleIdx="0" presStyleCnt="4">
        <dgm:presLayoutVars>
          <dgm:bulletEnabled val="1"/>
        </dgm:presLayoutVars>
      </dgm:prSet>
      <dgm:spPr/>
    </dgm:pt>
    <dgm:pt modelId="{353739FC-6341-4016-B574-27E6C4A55CBC}" type="pres">
      <dgm:prSet presAssocID="{49B9E6BF-C444-45EE-8FDC-931316402BD6}" presName="sibTrans" presStyleCnt="0"/>
      <dgm:spPr/>
    </dgm:pt>
    <dgm:pt modelId="{B6114AE0-2955-4C03-A11E-5141E9E60138}" type="pres">
      <dgm:prSet presAssocID="{6B88BFB9-E21F-476B-9385-98D0C019EE34}" presName="node" presStyleLbl="node1" presStyleIdx="1" presStyleCnt="4">
        <dgm:presLayoutVars>
          <dgm:bulletEnabled val="1"/>
        </dgm:presLayoutVars>
      </dgm:prSet>
      <dgm:spPr/>
    </dgm:pt>
    <dgm:pt modelId="{2F3965F0-C19C-46DE-96DF-2CB6F1D897A7}" type="pres">
      <dgm:prSet presAssocID="{862D7747-7318-4B93-8800-50CBD9CFB2AA}" presName="sibTrans" presStyleCnt="0"/>
      <dgm:spPr/>
    </dgm:pt>
    <dgm:pt modelId="{9DE7D3E6-B8D3-4A40-9F42-5FB762FA7B0A}" type="pres">
      <dgm:prSet presAssocID="{42421695-55BA-43B8-B2AA-6521C924C730}" presName="node" presStyleLbl="node1" presStyleIdx="2" presStyleCnt="4">
        <dgm:presLayoutVars>
          <dgm:bulletEnabled val="1"/>
        </dgm:presLayoutVars>
      </dgm:prSet>
      <dgm:spPr/>
    </dgm:pt>
    <dgm:pt modelId="{8016651F-F3EF-49D9-95D7-DAC649296807}" type="pres">
      <dgm:prSet presAssocID="{45578A87-1C81-4BB9-BE13-96A9B7B2C43F}" presName="sibTrans" presStyleCnt="0"/>
      <dgm:spPr/>
    </dgm:pt>
    <dgm:pt modelId="{BB50DEA9-6980-414F-8E00-48D0F9269D04}" type="pres">
      <dgm:prSet presAssocID="{21CC842C-F986-49AE-855B-4912FC2F9A32}" presName="node" presStyleLbl="node1" presStyleIdx="3" presStyleCnt="4">
        <dgm:presLayoutVars>
          <dgm:bulletEnabled val="1"/>
        </dgm:presLayoutVars>
      </dgm:prSet>
      <dgm:spPr/>
    </dgm:pt>
  </dgm:ptLst>
  <dgm:cxnLst>
    <dgm:cxn modelId="{5B327405-EED1-4FD5-824A-2A78445D7C01}" srcId="{42421695-55BA-43B8-B2AA-6521C924C730}" destId="{D4BB743B-D2E0-499A-BCA3-2D9AFEC5F601}" srcOrd="0" destOrd="0" parTransId="{9C7BE74E-181E-48EF-A0D8-09E4C40B5C0A}" sibTransId="{7345362B-ACEA-4684-96C7-84D69115AB14}"/>
    <dgm:cxn modelId="{F0002707-92A1-4442-BC93-4961CA1A9A32}" srcId="{42421695-55BA-43B8-B2AA-6521C924C730}" destId="{4C107425-E672-48E4-A33D-AE53E7502930}" srcOrd="1" destOrd="0" parTransId="{60E04AC7-F4F8-4E91-A562-E0A6348D3C3D}" sibTransId="{9F28A1E3-9C47-43CB-853B-DE5733F12CA2}"/>
    <dgm:cxn modelId="{9070AB24-5DC8-4958-83AE-808D8B1739B3}" srcId="{E42E2C26-9BF4-44CA-AB66-FCC8E09A98EE}" destId="{A19BE0DC-E977-41C7-951B-FB7AC0B58992}" srcOrd="0" destOrd="0" parTransId="{91DDE797-A687-4EBA-98E8-D750D18C3815}" sibTransId="{1ADE71FE-9F43-4C58-AC3A-DBD39A3960B8}"/>
    <dgm:cxn modelId="{B4F75E2E-99C2-4496-938C-740E669B1B36}" type="presOf" srcId="{F2837EE2-B33C-4267-9D0E-F6483B8CD533}" destId="{BB50DEA9-6980-414F-8E00-48D0F9269D04}" srcOrd="0" destOrd="1" presId="urn:microsoft.com/office/officeart/2005/8/layout/hList6"/>
    <dgm:cxn modelId="{2A52475C-2311-49A1-8995-D393CF9CCD92}" type="presOf" srcId="{E42E2C26-9BF4-44CA-AB66-FCC8E09A98EE}" destId="{4479548C-F10C-4E28-932F-BF3484FF93C9}" srcOrd="0" destOrd="0" presId="urn:microsoft.com/office/officeart/2005/8/layout/hList6"/>
    <dgm:cxn modelId="{0547CE5E-575A-4741-A08B-E2C291E2630F}" type="presOf" srcId="{21CC842C-F986-49AE-855B-4912FC2F9A32}" destId="{BB50DEA9-6980-414F-8E00-48D0F9269D04}" srcOrd="0" destOrd="0" presId="urn:microsoft.com/office/officeart/2005/8/layout/hList6"/>
    <dgm:cxn modelId="{02D14E42-E1EB-45BB-AEC5-3AB98F0B1DA6}" srcId="{9BA649B9-58B3-4B05-858E-358FDFBD59DF}" destId="{6B88BFB9-E21F-476B-9385-98D0C019EE34}" srcOrd="1" destOrd="0" parTransId="{CA6F3B38-7879-47E7-9B58-CE59B2ADDEE0}" sibTransId="{862D7747-7318-4B93-8800-50CBD9CFB2AA}"/>
    <dgm:cxn modelId="{BBD21043-9277-47FF-B621-E68B81B8D635}" type="presOf" srcId="{9BA649B9-58B3-4B05-858E-358FDFBD59DF}" destId="{54DBFDDE-73C3-444F-8790-DEA637ED3948}" srcOrd="0" destOrd="0" presId="urn:microsoft.com/office/officeart/2005/8/layout/hList6"/>
    <dgm:cxn modelId="{EAED0646-A5A3-4B2A-9825-6BCBE200EEBF}" type="presOf" srcId="{400150C3-ABE3-4333-B308-378123F98B1E}" destId="{B6114AE0-2955-4C03-A11E-5141E9E60138}" srcOrd="0" destOrd="1" presId="urn:microsoft.com/office/officeart/2005/8/layout/hList6"/>
    <dgm:cxn modelId="{BC817D67-D2EF-4612-AEE8-1B85D3926BDF}" type="presOf" srcId="{6B88BFB9-E21F-476B-9385-98D0C019EE34}" destId="{B6114AE0-2955-4C03-A11E-5141E9E60138}" srcOrd="0" destOrd="0" presId="urn:microsoft.com/office/officeart/2005/8/layout/hList6"/>
    <dgm:cxn modelId="{1BA20B50-CA9E-4B64-B793-ACBF84245AD7}" type="presOf" srcId="{A19BE0DC-E977-41C7-951B-FB7AC0B58992}" destId="{4479548C-F10C-4E28-932F-BF3484FF93C9}" srcOrd="0" destOrd="1" presId="urn:microsoft.com/office/officeart/2005/8/layout/hList6"/>
    <dgm:cxn modelId="{F0581677-6659-41FD-89D5-9A6615EF7AB8}" type="presOf" srcId="{5999C0A1-F583-4021-A87A-6791E25F5452}" destId="{4479548C-F10C-4E28-932F-BF3484FF93C9}" srcOrd="0" destOrd="2" presId="urn:microsoft.com/office/officeart/2005/8/layout/hList6"/>
    <dgm:cxn modelId="{55D37557-2B28-47AB-BD48-71BA8B50EBE1}" srcId="{6B88BFB9-E21F-476B-9385-98D0C019EE34}" destId="{400150C3-ABE3-4333-B308-378123F98B1E}" srcOrd="0" destOrd="0" parTransId="{21F6877D-26CF-4098-8D8B-2D3C699B5C62}" sibTransId="{B72BE3D6-1821-47D9-8377-54DC9957F1A6}"/>
    <dgm:cxn modelId="{FFAD4E8B-E065-4C7C-A5D1-D3DEA6C19472}" srcId="{9BA649B9-58B3-4B05-858E-358FDFBD59DF}" destId="{E42E2C26-9BF4-44CA-AB66-FCC8E09A98EE}" srcOrd="0" destOrd="0" parTransId="{C2AEA366-C35A-4500-9EE7-0E4705F27156}" sibTransId="{49B9E6BF-C444-45EE-8FDC-931316402BD6}"/>
    <dgm:cxn modelId="{6A8DB590-7526-4E0E-8E21-6FF54A142A69}" srcId="{6B88BFB9-E21F-476B-9385-98D0C019EE34}" destId="{D61F0731-F96D-4B04-B131-DD5D12B8C51A}" srcOrd="1" destOrd="0" parTransId="{E3BAB8F0-8133-4DCC-9927-231B70D90CAD}" sibTransId="{5388539D-2C76-4AE0-9262-9E433D059916}"/>
    <dgm:cxn modelId="{89A38FA4-AED0-4E47-B6CC-DAB650539258}" type="presOf" srcId="{4C107425-E672-48E4-A33D-AE53E7502930}" destId="{9DE7D3E6-B8D3-4A40-9F42-5FB762FA7B0A}" srcOrd="0" destOrd="2" presId="urn:microsoft.com/office/officeart/2005/8/layout/hList6"/>
    <dgm:cxn modelId="{97EF0AA7-394E-410E-8943-D080DFBC310C}" srcId="{9BA649B9-58B3-4B05-858E-358FDFBD59DF}" destId="{42421695-55BA-43B8-B2AA-6521C924C730}" srcOrd="2" destOrd="0" parTransId="{F3CE670B-C35C-42C9-B781-A5D33FC8E404}" sibTransId="{45578A87-1C81-4BB9-BE13-96A9B7B2C43F}"/>
    <dgm:cxn modelId="{0B7534A8-37FD-4DEB-A2AE-F2D542C16C3A}" type="presOf" srcId="{D4BB743B-D2E0-499A-BCA3-2D9AFEC5F601}" destId="{9DE7D3E6-B8D3-4A40-9F42-5FB762FA7B0A}" srcOrd="0" destOrd="1" presId="urn:microsoft.com/office/officeart/2005/8/layout/hList6"/>
    <dgm:cxn modelId="{428CC9B6-462E-497E-92EE-BE2F62189858}" type="presOf" srcId="{D61F0731-F96D-4B04-B131-DD5D12B8C51A}" destId="{B6114AE0-2955-4C03-A11E-5141E9E60138}" srcOrd="0" destOrd="2" presId="urn:microsoft.com/office/officeart/2005/8/layout/hList6"/>
    <dgm:cxn modelId="{86846BCC-2E6C-4E63-AFAC-441BD82DB552}" srcId="{21CC842C-F986-49AE-855B-4912FC2F9A32}" destId="{F2837EE2-B33C-4267-9D0E-F6483B8CD533}" srcOrd="0" destOrd="0" parTransId="{477FA154-7A25-48B4-A595-8C25178B7F1D}" sibTransId="{F319D122-5D1A-4513-A1D0-D974A7A41C1B}"/>
    <dgm:cxn modelId="{6D82D5E0-8D95-4D8E-A89B-194969257938}" srcId="{E42E2C26-9BF4-44CA-AB66-FCC8E09A98EE}" destId="{5999C0A1-F583-4021-A87A-6791E25F5452}" srcOrd="1" destOrd="0" parTransId="{BFF786A9-1456-4238-A26E-406C0E8CA85D}" sibTransId="{BBCD278C-F4DB-4587-8E32-6C1283D27550}"/>
    <dgm:cxn modelId="{9338C5E1-D93D-49A5-A1E7-5DF6616D8173}" type="presOf" srcId="{42421695-55BA-43B8-B2AA-6521C924C730}" destId="{9DE7D3E6-B8D3-4A40-9F42-5FB762FA7B0A}" srcOrd="0" destOrd="0" presId="urn:microsoft.com/office/officeart/2005/8/layout/hList6"/>
    <dgm:cxn modelId="{C78C90FF-0E25-4980-9E3F-EA2DAEAFAC3A}" srcId="{9BA649B9-58B3-4B05-858E-358FDFBD59DF}" destId="{21CC842C-F986-49AE-855B-4912FC2F9A32}" srcOrd="3" destOrd="0" parTransId="{A1699F09-7EC0-484C-AE4C-283D7E4F14A9}" sibTransId="{6E3565B3-E04A-4825-885D-C74906BF7705}"/>
    <dgm:cxn modelId="{B70E2A66-0326-483C-A53A-47042A6265BB}" type="presParOf" srcId="{54DBFDDE-73C3-444F-8790-DEA637ED3948}" destId="{4479548C-F10C-4E28-932F-BF3484FF93C9}" srcOrd="0" destOrd="0" presId="urn:microsoft.com/office/officeart/2005/8/layout/hList6"/>
    <dgm:cxn modelId="{3513745B-6D61-4963-A4CD-EEB52D2A5366}" type="presParOf" srcId="{54DBFDDE-73C3-444F-8790-DEA637ED3948}" destId="{353739FC-6341-4016-B574-27E6C4A55CBC}" srcOrd="1" destOrd="0" presId="urn:microsoft.com/office/officeart/2005/8/layout/hList6"/>
    <dgm:cxn modelId="{630DA049-50BA-4414-909C-A3A353D77E64}" type="presParOf" srcId="{54DBFDDE-73C3-444F-8790-DEA637ED3948}" destId="{B6114AE0-2955-4C03-A11E-5141E9E60138}" srcOrd="2" destOrd="0" presId="urn:microsoft.com/office/officeart/2005/8/layout/hList6"/>
    <dgm:cxn modelId="{588F0C92-F7F3-4D8F-A4A8-4F04A72F089F}" type="presParOf" srcId="{54DBFDDE-73C3-444F-8790-DEA637ED3948}" destId="{2F3965F0-C19C-46DE-96DF-2CB6F1D897A7}" srcOrd="3" destOrd="0" presId="urn:microsoft.com/office/officeart/2005/8/layout/hList6"/>
    <dgm:cxn modelId="{94341116-C202-4AF0-BDC5-01BEFE6A74AA}" type="presParOf" srcId="{54DBFDDE-73C3-444F-8790-DEA637ED3948}" destId="{9DE7D3E6-B8D3-4A40-9F42-5FB762FA7B0A}" srcOrd="4" destOrd="0" presId="urn:microsoft.com/office/officeart/2005/8/layout/hList6"/>
    <dgm:cxn modelId="{D08AD078-EE17-410F-B860-DAF8BF48742C}" type="presParOf" srcId="{54DBFDDE-73C3-444F-8790-DEA637ED3948}" destId="{8016651F-F3EF-49D9-95D7-DAC649296807}" srcOrd="5" destOrd="0" presId="urn:microsoft.com/office/officeart/2005/8/layout/hList6"/>
    <dgm:cxn modelId="{6C3EDB8A-677B-4310-BC0B-AD3FF55079BA}" type="presParOf" srcId="{54DBFDDE-73C3-444F-8790-DEA637ED3948}" destId="{BB50DEA9-6980-414F-8E00-48D0F9269D04}"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142B0A1-D775-4BDF-A359-13BD57D5EA4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1B054C7-CE09-422E-A1CD-E4D8B98CA987}">
      <dgm:prSet phldrT="[Text]"/>
      <dgm:spPr/>
      <dgm:t>
        <a:bodyPr/>
        <a:lstStyle/>
        <a:p>
          <a:pPr>
            <a:lnSpc>
              <a:spcPct val="100000"/>
            </a:lnSpc>
          </a:pPr>
          <a:r>
            <a:rPr lang="en-GB" b="1">
              <a:latin typeface="Georgia Pro Semibold"/>
            </a:rPr>
            <a:t>Employees works in Departments –</a:t>
          </a:r>
          <a:endParaRPr lang="en-GB">
            <a:latin typeface="Georgia Pro Semibold"/>
          </a:endParaRPr>
        </a:p>
      </dgm:t>
    </dgm:pt>
    <dgm:pt modelId="{C2F353D7-E6B0-4216-AD14-4D254EF3649C}" type="parTrans" cxnId="{CF801F7D-14AD-429E-94B6-460174790B71}">
      <dgm:prSet/>
      <dgm:spPr/>
      <dgm:t>
        <a:bodyPr/>
        <a:lstStyle/>
        <a:p>
          <a:endParaRPr lang="en-GB"/>
        </a:p>
      </dgm:t>
    </dgm:pt>
    <dgm:pt modelId="{3F8E78C3-DE3D-40F9-B836-FE74BAAE49F0}" type="sibTrans" cxnId="{CF801F7D-14AD-429E-94B6-460174790B71}">
      <dgm:prSet/>
      <dgm:spPr/>
      <dgm:t>
        <a:bodyPr/>
        <a:lstStyle/>
        <a:p>
          <a:endParaRPr lang="en-GB"/>
        </a:p>
      </dgm:t>
    </dgm:pt>
    <dgm:pt modelId="{11E27190-10AB-4C05-BF86-01C4FDF3CAF2}">
      <dgm:prSet phldrT="[Text]"/>
      <dgm:spPr/>
      <dgm:t>
        <a:bodyPr/>
        <a:lstStyle/>
        <a:p>
          <a:pPr>
            <a:lnSpc>
              <a:spcPct val="100000"/>
            </a:lnSpc>
          </a:pPr>
          <a:r>
            <a:rPr lang="en-GB">
              <a:latin typeface="Georgia Pro Semibold"/>
            </a:rPr>
            <a:t>Many employee works in one Department but one employee can not work in many departments.</a:t>
          </a:r>
        </a:p>
      </dgm:t>
    </dgm:pt>
    <dgm:pt modelId="{79426B8D-E1C9-46A7-8DC4-5F6A73B7478C}" type="parTrans" cxnId="{61BC1E5E-B5BA-4362-8375-0176D521BAE3}">
      <dgm:prSet/>
      <dgm:spPr/>
      <dgm:t>
        <a:bodyPr/>
        <a:lstStyle/>
        <a:p>
          <a:endParaRPr lang="en-GB"/>
        </a:p>
      </dgm:t>
    </dgm:pt>
    <dgm:pt modelId="{5476B6AD-D021-4E90-9858-2452591BFD88}" type="sibTrans" cxnId="{61BC1E5E-B5BA-4362-8375-0176D521BAE3}">
      <dgm:prSet/>
      <dgm:spPr/>
      <dgm:t>
        <a:bodyPr/>
        <a:lstStyle/>
        <a:p>
          <a:endParaRPr lang="en-GB"/>
        </a:p>
      </dgm:t>
    </dgm:pt>
    <dgm:pt modelId="{F45274EB-40B0-462E-ABF4-9CE442818DFC}">
      <dgm:prSet phldrT="[Text]"/>
      <dgm:spPr/>
      <dgm:t>
        <a:bodyPr/>
        <a:lstStyle/>
        <a:p>
          <a:pPr>
            <a:lnSpc>
              <a:spcPct val="100000"/>
            </a:lnSpc>
          </a:pPr>
          <a:r>
            <a:rPr lang="en-GB" b="1">
              <a:latin typeface="Georgia Pro Semibold"/>
            </a:rPr>
            <a:t>Manager controls a Department –</a:t>
          </a:r>
          <a:endParaRPr lang="en-GB">
            <a:latin typeface="Georgia Pro Semibold"/>
          </a:endParaRPr>
        </a:p>
      </dgm:t>
    </dgm:pt>
    <dgm:pt modelId="{4BCC9A6E-B535-44D1-B6EB-B6B2924ACEB1}" type="parTrans" cxnId="{81D4309F-DCAB-40B3-9DBD-73C3A7232F3C}">
      <dgm:prSet/>
      <dgm:spPr/>
      <dgm:t>
        <a:bodyPr/>
        <a:lstStyle/>
        <a:p>
          <a:endParaRPr lang="en-GB"/>
        </a:p>
      </dgm:t>
    </dgm:pt>
    <dgm:pt modelId="{B4826187-99AB-484D-A598-E5FCCAFB38F7}" type="sibTrans" cxnId="{81D4309F-DCAB-40B3-9DBD-73C3A7232F3C}">
      <dgm:prSet/>
      <dgm:spPr/>
      <dgm:t>
        <a:bodyPr/>
        <a:lstStyle/>
        <a:p>
          <a:endParaRPr lang="en-GB"/>
        </a:p>
      </dgm:t>
    </dgm:pt>
    <dgm:pt modelId="{F3C15335-C82C-439D-A39F-C1DDA57DC3EF}">
      <dgm:prSet phldrT="[Text]"/>
      <dgm:spPr/>
      <dgm:t>
        <a:bodyPr/>
        <a:lstStyle/>
        <a:p>
          <a:pPr>
            <a:lnSpc>
              <a:spcPct val="100000"/>
            </a:lnSpc>
          </a:pPr>
          <a:r>
            <a:rPr lang="en-GB">
              <a:latin typeface="Georgia Pro Semibold"/>
            </a:rPr>
            <a:t>Employee works under the manager of the Department and the manager records the date of joining of employee in the department.</a:t>
          </a:r>
        </a:p>
      </dgm:t>
    </dgm:pt>
    <dgm:pt modelId="{D4A167A8-192A-4AE9-8D7A-D0D7F288EC56}" type="parTrans" cxnId="{3D61B77D-0F51-4A79-9166-11D3E6A405AA}">
      <dgm:prSet/>
      <dgm:spPr/>
      <dgm:t>
        <a:bodyPr/>
        <a:lstStyle/>
        <a:p>
          <a:endParaRPr lang="en-GB"/>
        </a:p>
      </dgm:t>
    </dgm:pt>
    <dgm:pt modelId="{2E80C67A-332E-4E74-93F4-329901279B76}" type="sibTrans" cxnId="{3D61B77D-0F51-4A79-9166-11D3E6A405AA}">
      <dgm:prSet/>
      <dgm:spPr/>
      <dgm:t>
        <a:bodyPr/>
        <a:lstStyle/>
        <a:p>
          <a:endParaRPr lang="en-GB"/>
        </a:p>
      </dgm:t>
    </dgm:pt>
    <dgm:pt modelId="{961DDBAA-867D-45FA-AB63-6B8849126653}">
      <dgm:prSet phldr="0"/>
      <dgm:spPr/>
      <dgm:t>
        <a:bodyPr/>
        <a:lstStyle/>
        <a:p>
          <a:pPr>
            <a:lnSpc>
              <a:spcPct val="100000"/>
            </a:lnSpc>
          </a:pPr>
          <a:r>
            <a:rPr lang="en-GB" b="1">
              <a:latin typeface="Georgia Pro Semibold"/>
            </a:rPr>
            <a:t>Department has many Projects</a:t>
          </a:r>
          <a:r>
            <a:rPr lang="en-GB">
              <a:latin typeface="Georgia Pro Semibold"/>
            </a:rPr>
            <a:t> –</a:t>
          </a:r>
        </a:p>
      </dgm:t>
    </dgm:pt>
    <dgm:pt modelId="{F671DF6F-4477-49A6-8F0B-126CF17923C9}" type="parTrans" cxnId="{AF04ABFB-E3C3-4F27-B1A1-D099F25F9B4D}">
      <dgm:prSet/>
      <dgm:spPr/>
    </dgm:pt>
    <dgm:pt modelId="{75C16EAA-5D94-4517-A2D9-24CAA8C39A85}" type="sibTrans" cxnId="{AF04ABFB-E3C3-4F27-B1A1-D099F25F9B4D}">
      <dgm:prSet/>
      <dgm:spPr/>
      <dgm:t>
        <a:bodyPr/>
        <a:lstStyle/>
        <a:p>
          <a:endParaRPr lang="en-GB"/>
        </a:p>
      </dgm:t>
    </dgm:pt>
    <dgm:pt modelId="{C6AFDEB1-CC6D-483B-85F3-3F969D21BECC}">
      <dgm:prSet phldr="0"/>
      <dgm:spPr/>
      <dgm:t>
        <a:bodyPr/>
        <a:lstStyle/>
        <a:p>
          <a:pPr>
            <a:lnSpc>
              <a:spcPct val="100000"/>
            </a:lnSpc>
          </a:pPr>
          <a:r>
            <a:rPr lang="en-GB">
              <a:latin typeface="Georgia Pro Semibold"/>
            </a:rPr>
            <a:t>One department has many projects but one project can not come under many departments.</a:t>
          </a:r>
          <a:endParaRPr lang="en-US">
            <a:latin typeface="Georgia Pro Semibold"/>
          </a:endParaRPr>
        </a:p>
      </dgm:t>
    </dgm:pt>
    <dgm:pt modelId="{422DB5FD-76D8-46B6-B513-005516773BD3}" type="parTrans" cxnId="{B13005FA-070D-48D7-9026-EB2E98AB312C}">
      <dgm:prSet/>
      <dgm:spPr/>
    </dgm:pt>
    <dgm:pt modelId="{D4759345-5257-4395-B490-5A15573C43AB}" type="sibTrans" cxnId="{B13005FA-070D-48D7-9026-EB2E98AB312C}">
      <dgm:prSet/>
      <dgm:spPr/>
      <dgm:t>
        <a:bodyPr/>
        <a:lstStyle/>
        <a:p>
          <a:endParaRPr lang="en-GB"/>
        </a:p>
      </dgm:t>
    </dgm:pt>
    <dgm:pt modelId="{937ACE98-5A80-414D-89AB-88F741D5442F}">
      <dgm:prSet phldr="0"/>
      <dgm:spPr/>
      <dgm:t>
        <a:bodyPr/>
        <a:lstStyle/>
        <a:p>
          <a:pPr>
            <a:lnSpc>
              <a:spcPct val="100000"/>
            </a:lnSpc>
          </a:pPr>
          <a:r>
            <a:rPr lang="en-GB" b="0">
              <a:latin typeface="Georgia Pro Semibold"/>
            </a:rPr>
            <a:t>One employee works on several projects and the number of hours worked by the employee on a single project is recorded.</a:t>
          </a:r>
          <a:endParaRPr lang="en-US" b="0">
            <a:latin typeface="Georgia Pro Semibold"/>
          </a:endParaRPr>
        </a:p>
      </dgm:t>
    </dgm:pt>
    <dgm:pt modelId="{0CF0C44C-24DA-451C-BAC5-071110FAF55A}" type="parTrans" cxnId="{1BC7092C-8941-4236-A822-32913AD6C8DA}">
      <dgm:prSet/>
      <dgm:spPr/>
    </dgm:pt>
    <dgm:pt modelId="{25BD7B40-195A-46EF-80E2-EF4D88881D1A}" type="sibTrans" cxnId="{1BC7092C-8941-4236-A822-32913AD6C8DA}">
      <dgm:prSet/>
      <dgm:spPr/>
      <dgm:t>
        <a:bodyPr/>
        <a:lstStyle/>
        <a:p>
          <a:endParaRPr lang="en-GB"/>
        </a:p>
      </dgm:t>
    </dgm:pt>
    <dgm:pt modelId="{83F2B3A9-0CFF-4D1C-A8EC-A996216EBD3E}">
      <dgm:prSet phldr="0"/>
      <dgm:spPr/>
      <dgm:t>
        <a:bodyPr/>
        <a:lstStyle/>
        <a:p>
          <a:pPr>
            <a:lnSpc>
              <a:spcPct val="100000"/>
            </a:lnSpc>
          </a:pPr>
          <a:r>
            <a:rPr lang="en-GB" b="1">
              <a:latin typeface="Georgia Pro Semibold"/>
            </a:rPr>
            <a:t>Employee works on project –</a:t>
          </a:r>
          <a:endParaRPr lang="en-US" b="1">
            <a:latin typeface="Georgia Pro Semibold"/>
          </a:endParaRPr>
        </a:p>
      </dgm:t>
    </dgm:pt>
    <dgm:pt modelId="{B2F95445-9ECC-4D5B-B63D-C203C45D0DF7}" type="parTrans" cxnId="{77DB83A8-B6AB-4669-BE17-97E607CDC99E}">
      <dgm:prSet/>
      <dgm:spPr/>
    </dgm:pt>
    <dgm:pt modelId="{9B3E6B49-4EEA-44C7-B15D-FB414B1D7388}" type="sibTrans" cxnId="{77DB83A8-B6AB-4669-BE17-97E607CDC99E}">
      <dgm:prSet/>
      <dgm:spPr/>
      <dgm:t>
        <a:bodyPr/>
        <a:lstStyle/>
        <a:p>
          <a:endParaRPr lang="en-GB"/>
        </a:p>
      </dgm:t>
    </dgm:pt>
    <dgm:pt modelId="{968CF844-2AEF-4067-A2FA-E108A6A4962F}">
      <dgm:prSet phldr="0"/>
      <dgm:spPr/>
      <dgm:t>
        <a:bodyPr/>
        <a:lstStyle/>
        <a:p>
          <a:pPr>
            <a:lnSpc>
              <a:spcPct val="100000"/>
            </a:lnSpc>
          </a:pPr>
          <a:r>
            <a:rPr lang="en-GB" b="1">
              <a:latin typeface="Georgia Pro Semibold"/>
            </a:rPr>
            <a:t>Employee has dependents –</a:t>
          </a:r>
          <a:endParaRPr lang="en-US" b="1">
            <a:latin typeface="Georgia Pro Semibold"/>
          </a:endParaRPr>
        </a:p>
      </dgm:t>
    </dgm:pt>
    <dgm:pt modelId="{BEE220A4-5941-4DF0-B075-3EFCF7E0E327}" type="parTrans" cxnId="{68A636F7-DF61-450C-8857-4C7AA5D75F0A}">
      <dgm:prSet/>
      <dgm:spPr/>
    </dgm:pt>
    <dgm:pt modelId="{E6A3D93E-7CF1-4E5D-ABCD-C1ABDD9AD410}" type="sibTrans" cxnId="{68A636F7-DF61-450C-8857-4C7AA5D75F0A}">
      <dgm:prSet/>
      <dgm:spPr/>
      <dgm:t>
        <a:bodyPr/>
        <a:lstStyle/>
        <a:p>
          <a:endParaRPr lang="en-GB"/>
        </a:p>
      </dgm:t>
    </dgm:pt>
    <dgm:pt modelId="{43132984-955B-4965-9534-7ECA6B1BDDC3}">
      <dgm:prSet phldr="0"/>
      <dgm:spPr/>
      <dgm:t>
        <a:bodyPr/>
        <a:lstStyle/>
        <a:p>
          <a:pPr>
            <a:lnSpc>
              <a:spcPct val="100000"/>
            </a:lnSpc>
          </a:pPr>
          <a:r>
            <a:rPr lang="en-GB">
              <a:latin typeface="Georgia Pro Semibold"/>
            </a:rPr>
            <a:t>Each Employee has dependents. Each dependent is dependent of only one employee</a:t>
          </a:r>
          <a:r>
            <a:rPr lang="en-GB"/>
            <a:t>.</a:t>
          </a:r>
          <a:endParaRPr lang="en-US"/>
        </a:p>
      </dgm:t>
    </dgm:pt>
    <dgm:pt modelId="{6D0E218C-305F-4B8B-BC53-6E86F564087C}" type="parTrans" cxnId="{EEF04768-CA6A-4A48-9192-9F71C0B7F95F}">
      <dgm:prSet/>
      <dgm:spPr/>
    </dgm:pt>
    <dgm:pt modelId="{235691BD-9CDE-4A40-B57D-93748A48B6C9}" type="sibTrans" cxnId="{EEF04768-CA6A-4A48-9192-9F71C0B7F95F}">
      <dgm:prSet/>
      <dgm:spPr/>
      <dgm:t>
        <a:bodyPr/>
        <a:lstStyle/>
        <a:p>
          <a:endParaRPr lang="en-GB"/>
        </a:p>
      </dgm:t>
    </dgm:pt>
    <dgm:pt modelId="{9EEEA2BF-97B3-4BAB-99C4-5E0A9C8D5C35}" type="pres">
      <dgm:prSet presAssocID="{5142B0A1-D775-4BDF-A359-13BD57D5EA47}" presName="root" presStyleCnt="0">
        <dgm:presLayoutVars>
          <dgm:dir/>
          <dgm:resizeHandles val="exact"/>
        </dgm:presLayoutVars>
      </dgm:prSet>
      <dgm:spPr/>
    </dgm:pt>
    <dgm:pt modelId="{91C0327C-CA1B-4C32-B0C0-DF7BBC967204}" type="pres">
      <dgm:prSet presAssocID="{51B054C7-CE09-422E-A1CD-E4D8B98CA987}" presName="compNode" presStyleCnt="0"/>
      <dgm:spPr/>
    </dgm:pt>
    <dgm:pt modelId="{408ADCC0-F82E-4980-8FF5-BA27DB34A943}" type="pres">
      <dgm:prSet presAssocID="{51B054C7-CE09-422E-A1CD-E4D8B98CA987}" presName="bgRect" presStyleLbl="bgShp" presStyleIdx="0" presStyleCnt="5"/>
      <dgm:spPr/>
    </dgm:pt>
    <dgm:pt modelId="{B087657D-58F2-4409-A6AF-232A74540E89}" type="pres">
      <dgm:prSet presAssocID="{51B054C7-CE09-422E-A1CD-E4D8B98CA98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roup of People"/>
        </a:ext>
      </dgm:extLst>
    </dgm:pt>
    <dgm:pt modelId="{60B1530D-1D29-493C-9C50-FA0626C8234A}" type="pres">
      <dgm:prSet presAssocID="{51B054C7-CE09-422E-A1CD-E4D8B98CA987}" presName="spaceRect" presStyleCnt="0"/>
      <dgm:spPr/>
    </dgm:pt>
    <dgm:pt modelId="{9ECE4BCB-755F-45E0-BE94-419425A8AF56}" type="pres">
      <dgm:prSet presAssocID="{51B054C7-CE09-422E-A1CD-E4D8B98CA987}" presName="parTx" presStyleLbl="revTx" presStyleIdx="0" presStyleCnt="10">
        <dgm:presLayoutVars>
          <dgm:chMax val="0"/>
          <dgm:chPref val="0"/>
        </dgm:presLayoutVars>
      </dgm:prSet>
      <dgm:spPr/>
    </dgm:pt>
    <dgm:pt modelId="{E95097AA-3364-47F3-B071-A97F0C75FC47}" type="pres">
      <dgm:prSet presAssocID="{51B054C7-CE09-422E-A1CD-E4D8B98CA987}" presName="desTx" presStyleLbl="revTx" presStyleIdx="1" presStyleCnt="10">
        <dgm:presLayoutVars/>
      </dgm:prSet>
      <dgm:spPr/>
    </dgm:pt>
    <dgm:pt modelId="{59BC04AB-C5F8-40BD-AEA8-A6155F08B73A}" type="pres">
      <dgm:prSet presAssocID="{3F8E78C3-DE3D-40F9-B836-FE74BAAE49F0}" presName="sibTrans" presStyleCnt="0"/>
      <dgm:spPr/>
    </dgm:pt>
    <dgm:pt modelId="{26958AFB-964D-4827-A5A0-EA450B0C31D7}" type="pres">
      <dgm:prSet presAssocID="{F45274EB-40B0-462E-ABF4-9CE442818DFC}" presName="compNode" presStyleCnt="0"/>
      <dgm:spPr/>
    </dgm:pt>
    <dgm:pt modelId="{D38D415A-4CE9-4929-BBE5-DF23B1CF9E26}" type="pres">
      <dgm:prSet presAssocID="{F45274EB-40B0-462E-ABF4-9CE442818DFC}" presName="bgRect" presStyleLbl="bgShp" presStyleIdx="1" presStyleCnt="5"/>
      <dgm:spPr/>
    </dgm:pt>
    <dgm:pt modelId="{0EC8B4FF-E089-4A9D-A6C6-ED28A4C076CE}" type="pres">
      <dgm:prSet presAssocID="{F45274EB-40B0-462E-ABF4-9CE442818DF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ierarchy"/>
        </a:ext>
      </dgm:extLst>
    </dgm:pt>
    <dgm:pt modelId="{F7B20813-7ECC-44AF-AF35-566DC6482E1B}" type="pres">
      <dgm:prSet presAssocID="{F45274EB-40B0-462E-ABF4-9CE442818DFC}" presName="spaceRect" presStyleCnt="0"/>
      <dgm:spPr/>
    </dgm:pt>
    <dgm:pt modelId="{5E0F23CE-C8DA-4A54-B69D-EF40AC1AD2E8}" type="pres">
      <dgm:prSet presAssocID="{F45274EB-40B0-462E-ABF4-9CE442818DFC}" presName="parTx" presStyleLbl="revTx" presStyleIdx="2" presStyleCnt="10">
        <dgm:presLayoutVars>
          <dgm:chMax val="0"/>
          <dgm:chPref val="0"/>
        </dgm:presLayoutVars>
      </dgm:prSet>
      <dgm:spPr/>
    </dgm:pt>
    <dgm:pt modelId="{C38A9F45-9507-417B-9AC1-F530DF10988E}" type="pres">
      <dgm:prSet presAssocID="{F45274EB-40B0-462E-ABF4-9CE442818DFC}" presName="desTx" presStyleLbl="revTx" presStyleIdx="3" presStyleCnt="10">
        <dgm:presLayoutVars/>
      </dgm:prSet>
      <dgm:spPr/>
    </dgm:pt>
    <dgm:pt modelId="{55FDF071-4F94-4001-B198-1BFBC7256E7D}" type="pres">
      <dgm:prSet presAssocID="{B4826187-99AB-484D-A598-E5FCCAFB38F7}" presName="sibTrans" presStyleCnt="0"/>
      <dgm:spPr/>
    </dgm:pt>
    <dgm:pt modelId="{73499DC8-BE03-4065-B9E9-E9EDE00AF339}" type="pres">
      <dgm:prSet presAssocID="{961DDBAA-867D-45FA-AB63-6B8849126653}" presName="compNode" presStyleCnt="0"/>
      <dgm:spPr/>
    </dgm:pt>
    <dgm:pt modelId="{293523C9-E7E6-48E4-BE1F-E88DF25FF919}" type="pres">
      <dgm:prSet presAssocID="{961DDBAA-867D-45FA-AB63-6B8849126653}" presName="bgRect" presStyleLbl="bgShp" presStyleIdx="2" presStyleCnt="5"/>
      <dgm:spPr/>
    </dgm:pt>
    <dgm:pt modelId="{6FC50057-B4F0-4D52-BF03-28202C65BA59}" type="pres">
      <dgm:prSet presAssocID="{961DDBAA-867D-45FA-AB63-6B884912665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ilding"/>
        </a:ext>
      </dgm:extLst>
    </dgm:pt>
    <dgm:pt modelId="{100E798B-C07C-49DC-86F1-7F8F894F3D61}" type="pres">
      <dgm:prSet presAssocID="{961DDBAA-867D-45FA-AB63-6B8849126653}" presName="spaceRect" presStyleCnt="0"/>
      <dgm:spPr/>
    </dgm:pt>
    <dgm:pt modelId="{F1E03A03-E880-46CD-BAB0-5EDDF82E0074}" type="pres">
      <dgm:prSet presAssocID="{961DDBAA-867D-45FA-AB63-6B8849126653}" presName="parTx" presStyleLbl="revTx" presStyleIdx="4" presStyleCnt="10">
        <dgm:presLayoutVars>
          <dgm:chMax val="0"/>
          <dgm:chPref val="0"/>
        </dgm:presLayoutVars>
      </dgm:prSet>
      <dgm:spPr/>
    </dgm:pt>
    <dgm:pt modelId="{BFCD0A5B-B85A-460C-81BC-5A8B7EE8D8D1}" type="pres">
      <dgm:prSet presAssocID="{961DDBAA-867D-45FA-AB63-6B8849126653}" presName="desTx" presStyleLbl="revTx" presStyleIdx="5" presStyleCnt="10">
        <dgm:presLayoutVars/>
      </dgm:prSet>
      <dgm:spPr/>
    </dgm:pt>
    <dgm:pt modelId="{50906796-26DA-472B-9212-8636CFC363E4}" type="pres">
      <dgm:prSet presAssocID="{75C16EAA-5D94-4517-A2D9-24CAA8C39A85}" presName="sibTrans" presStyleCnt="0"/>
      <dgm:spPr/>
    </dgm:pt>
    <dgm:pt modelId="{B3F856C6-3DAB-4EE1-ABB4-CD76CC69D2EA}" type="pres">
      <dgm:prSet presAssocID="{83F2B3A9-0CFF-4D1C-A8EC-A996216EBD3E}" presName="compNode" presStyleCnt="0"/>
      <dgm:spPr/>
    </dgm:pt>
    <dgm:pt modelId="{6834A5A3-2375-4360-8869-73707C15A1FD}" type="pres">
      <dgm:prSet presAssocID="{83F2B3A9-0CFF-4D1C-A8EC-A996216EBD3E}" presName="bgRect" presStyleLbl="bgShp" presStyleIdx="3" presStyleCnt="5"/>
      <dgm:spPr/>
    </dgm:pt>
    <dgm:pt modelId="{5BA20581-815C-4208-B7BE-6BA6114970BC}" type="pres">
      <dgm:prSet presAssocID="{83F2B3A9-0CFF-4D1C-A8EC-A996216EBD3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Users"/>
        </a:ext>
      </dgm:extLst>
    </dgm:pt>
    <dgm:pt modelId="{F1037F78-248F-4E50-A47F-B40875DA4A58}" type="pres">
      <dgm:prSet presAssocID="{83F2B3A9-0CFF-4D1C-A8EC-A996216EBD3E}" presName="spaceRect" presStyleCnt="0"/>
      <dgm:spPr/>
    </dgm:pt>
    <dgm:pt modelId="{406F2CEA-DEC9-41DC-B8C5-97D1C5C6F6FE}" type="pres">
      <dgm:prSet presAssocID="{83F2B3A9-0CFF-4D1C-A8EC-A996216EBD3E}" presName="parTx" presStyleLbl="revTx" presStyleIdx="6" presStyleCnt="10">
        <dgm:presLayoutVars>
          <dgm:chMax val="0"/>
          <dgm:chPref val="0"/>
        </dgm:presLayoutVars>
      </dgm:prSet>
      <dgm:spPr/>
    </dgm:pt>
    <dgm:pt modelId="{D62F28D0-4199-4D31-B6C9-6EC002C7EB53}" type="pres">
      <dgm:prSet presAssocID="{83F2B3A9-0CFF-4D1C-A8EC-A996216EBD3E}" presName="desTx" presStyleLbl="revTx" presStyleIdx="7" presStyleCnt="10">
        <dgm:presLayoutVars/>
      </dgm:prSet>
      <dgm:spPr/>
    </dgm:pt>
    <dgm:pt modelId="{084DFD8C-C678-4ED0-9C16-6C4E29A3D6D2}" type="pres">
      <dgm:prSet presAssocID="{9B3E6B49-4EEA-44C7-B15D-FB414B1D7388}" presName="sibTrans" presStyleCnt="0"/>
      <dgm:spPr/>
    </dgm:pt>
    <dgm:pt modelId="{BFD5ECDF-5BA1-478C-BDE0-DB4A1F35575B}" type="pres">
      <dgm:prSet presAssocID="{968CF844-2AEF-4067-A2FA-E108A6A4962F}" presName="compNode" presStyleCnt="0"/>
      <dgm:spPr/>
    </dgm:pt>
    <dgm:pt modelId="{5C1A8E01-6F66-4F9D-BF26-44277BBD1292}" type="pres">
      <dgm:prSet presAssocID="{968CF844-2AEF-4067-A2FA-E108A6A4962F}" presName="bgRect" presStyleLbl="bgShp" presStyleIdx="4" presStyleCnt="5"/>
      <dgm:spPr/>
    </dgm:pt>
    <dgm:pt modelId="{75C553A0-066B-41D4-B3E1-A5AE80023AB6}" type="pres">
      <dgm:prSet presAssocID="{968CF844-2AEF-4067-A2FA-E108A6A4962F}"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ers"/>
        </a:ext>
      </dgm:extLst>
    </dgm:pt>
    <dgm:pt modelId="{E411A49A-77CC-4BAF-A072-1EA47706CD31}" type="pres">
      <dgm:prSet presAssocID="{968CF844-2AEF-4067-A2FA-E108A6A4962F}" presName="spaceRect" presStyleCnt="0"/>
      <dgm:spPr/>
    </dgm:pt>
    <dgm:pt modelId="{1B7058CC-2282-4B53-ADF6-B6091E1197B9}" type="pres">
      <dgm:prSet presAssocID="{968CF844-2AEF-4067-A2FA-E108A6A4962F}" presName="parTx" presStyleLbl="revTx" presStyleIdx="8" presStyleCnt="10">
        <dgm:presLayoutVars>
          <dgm:chMax val="0"/>
          <dgm:chPref val="0"/>
        </dgm:presLayoutVars>
      </dgm:prSet>
      <dgm:spPr/>
    </dgm:pt>
    <dgm:pt modelId="{AB5FB22B-8BB1-40BA-A2B5-51327DA10438}" type="pres">
      <dgm:prSet presAssocID="{968CF844-2AEF-4067-A2FA-E108A6A4962F}" presName="desTx" presStyleLbl="revTx" presStyleIdx="9" presStyleCnt="10">
        <dgm:presLayoutVars/>
      </dgm:prSet>
      <dgm:spPr/>
    </dgm:pt>
  </dgm:ptLst>
  <dgm:cxnLst>
    <dgm:cxn modelId="{F0096D0D-C9CA-480E-8D95-080B0D5F25D3}" type="presOf" srcId="{C6AFDEB1-CC6D-483B-85F3-3F969D21BECC}" destId="{BFCD0A5B-B85A-460C-81BC-5A8B7EE8D8D1}" srcOrd="0" destOrd="0" presId="urn:microsoft.com/office/officeart/2018/2/layout/IconVerticalSolidList"/>
    <dgm:cxn modelId="{D0CD1B0E-1187-4BF6-82A6-D48A8DFFEB42}" type="presOf" srcId="{937ACE98-5A80-414D-89AB-88F741D5442F}" destId="{D62F28D0-4199-4D31-B6C9-6EC002C7EB53}" srcOrd="0" destOrd="0" presId="urn:microsoft.com/office/officeart/2018/2/layout/IconVerticalSolidList"/>
    <dgm:cxn modelId="{0249F613-4AF1-4C8E-AFEF-7B0D194ACD86}" type="presOf" srcId="{F45274EB-40B0-462E-ABF4-9CE442818DFC}" destId="{5E0F23CE-C8DA-4A54-B69D-EF40AC1AD2E8}" srcOrd="0" destOrd="0" presId="urn:microsoft.com/office/officeart/2018/2/layout/IconVerticalSolidList"/>
    <dgm:cxn modelId="{B9BFD118-DFE6-49EE-B927-5BC4BCB45752}" type="presOf" srcId="{83F2B3A9-0CFF-4D1C-A8EC-A996216EBD3E}" destId="{406F2CEA-DEC9-41DC-B8C5-97D1C5C6F6FE}" srcOrd="0" destOrd="0" presId="urn:microsoft.com/office/officeart/2018/2/layout/IconVerticalSolidList"/>
    <dgm:cxn modelId="{1BC7092C-8941-4236-A822-32913AD6C8DA}" srcId="{83F2B3A9-0CFF-4D1C-A8EC-A996216EBD3E}" destId="{937ACE98-5A80-414D-89AB-88F741D5442F}" srcOrd="0" destOrd="0" parTransId="{0CF0C44C-24DA-451C-BAC5-071110FAF55A}" sibTransId="{25BD7B40-195A-46EF-80E2-EF4D88881D1A}"/>
    <dgm:cxn modelId="{1AD98330-ADE2-4E85-A111-427F8A27E6B6}" type="presOf" srcId="{961DDBAA-867D-45FA-AB63-6B8849126653}" destId="{F1E03A03-E880-46CD-BAB0-5EDDF82E0074}" srcOrd="0" destOrd="0" presId="urn:microsoft.com/office/officeart/2018/2/layout/IconVerticalSolidList"/>
    <dgm:cxn modelId="{61BC1E5E-B5BA-4362-8375-0176D521BAE3}" srcId="{51B054C7-CE09-422E-A1CD-E4D8B98CA987}" destId="{11E27190-10AB-4C05-BF86-01C4FDF3CAF2}" srcOrd="0" destOrd="0" parTransId="{79426B8D-E1C9-46A7-8DC4-5F6A73B7478C}" sibTransId="{5476B6AD-D021-4E90-9858-2452591BFD88}"/>
    <dgm:cxn modelId="{EEF04768-CA6A-4A48-9192-9F71C0B7F95F}" srcId="{968CF844-2AEF-4067-A2FA-E108A6A4962F}" destId="{43132984-955B-4965-9534-7ECA6B1BDDC3}" srcOrd="0" destOrd="0" parTransId="{6D0E218C-305F-4B8B-BC53-6E86F564087C}" sibTransId="{235691BD-9CDE-4A40-B57D-93748A48B6C9}"/>
    <dgm:cxn modelId="{839A8E77-1B75-4B73-8BB9-F8A458F52497}" type="presOf" srcId="{51B054C7-CE09-422E-A1CD-E4D8B98CA987}" destId="{9ECE4BCB-755F-45E0-BE94-419425A8AF56}" srcOrd="0" destOrd="0" presId="urn:microsoft.com/office/officeart/2018/2/layout/IconVerticalSolidList"/>
    <dgm:cxn modelId="{CF801F7D-14AD-429E-94B6-460174790B71}" srcId="{5142B0A1-D775-4BDF-A359-13BD57D5EA47}" destId="{51B054C7-CE09-422E-A1CD-E4D8B98CA987}" srcOrd="0" destOrd="0" parTransId="{C2F353D7-E6B0-4216-AD14-4D254EF3649C}" sibTransId="{3F8E78C3-DE3D-40F9-B836-FE74BAAE49F0}"/>
    <dgm:cxn modelId="{3D61B77D-0F51-4A79-9166-11D3E6A405AA}" srcId="{F45274EB-40B0-462E-ABF4-9CE442818DFC}" destId="{F3C15335-C82C-439D-A39F-C1DDA57DC3EF}" srcOrd="0" destOrd="0" parTransId="{D4A167A8-192A-4AE9-8D7A-D0D7F288EC56}" sibTransId="{2E80C67A-332E-4E74-93F4-329901279B76}"/>
    <dgm:cxn modelId="{81D4309F-DCAB-40B3-9DBD-73C3A7232F3C}" srcId="{5142B0A1-D775-4BDF-A359-13BD57D5EA47}" destId="{F45274EB-40B0-462E-ABF4-9CE442818DFC}" srcOrd="1" destOrd="0" parTransId="{4BCC9A6E-B535-44D1-B6EB-B6B2924ACEB1}" sibTransId="{B4826187-99AB-484D-A598-E5FCCAFB38F7}"/>
    <dgm:cxn modelId="{7A290DA7-587E-4EB9-A79C-B45DD8102323}" type="presOf" srcId="{11E27190-10AB-4C05-BF86-01C4FDF3CAF2}" destId="{E95097AA-3364-47F3-B071-A97F0C75FC47}" srcOrd="0" destOrd="0" presId="urn:microsoft.com/office/officeart/2018/2/layout/IconVerticalSolidList"/>
    <dgm:cxn modelId="{77DB83A8-B6AB-4669-BE17-97E607CDC99E}" srcId="{5142B0A1-D775-4BDF-A359-13BD57D5EA47}" destId="{83F2B3A9-0CFF-4D1C-A8EC-A996216EBD3E}" srcOrd="3" destOrd="0" parTransId="{B2F95445-9ECC-4D5B-B63D-C203C45D0DF7}" sibTransId="{9B3E6B49-4EEA-44C7-B15D-FB414B1D7388}"/>
    <dgm:cxn modelId="{B6AF7ABB-3B95-4712-ABDB-3C38223B7A6C}" type="presOf" srcId="{968CF844-2AEF-4067-A2FA-E108A6A4962F}" destId="{1B7058CC-2282-4B53-ADF6-B6091E1197B9}" srcOrd="0" destOrd="0" presId="urn:microsoft.com/office/officeart/2018/2/layout/IconVerticalSolidList"/>
    <dgm:cxn modelId="{F72FFCC7-B20F-424D-BD7A-D9195F2334C0}" type="presOf" srcId="{5142B0A1-D775-4BDF-A359-13BD57D5EA47}" destId="{9EEEA2BF-97B3-4BAB-99C4-5E0A9C8D5C35}" srcOrd="0" destOrd="0" presId="urn:microsoft.com/office/officeart/2018/2/layout/IconVerticalSolidList"/>
    <dgm:cxn modelId="{2DAD17E7-4C76-4DAE-AC12-85B2285CF135}" type="presOf" srcId="{F3C15335-C82C-439D-A39F-C1DDA57DC3EF}" destId="{C38A9F45-9507-417B-9AC1-F530DF10988E}" srcOrd="0" destOrd="0" presId="urn:microsoft.com/office/officeart/2018/2/layout/IconVerticalSolidList"/>
    <dgm:cxn modelId="{68A636F7-DF61-450C-8857-4C7AA5D75F0A}" srcId="{5142B0A1-D775-4BDF-A359-13BD57D5EA47}" destId="{968CF844-2AEF-4067-A2FA-E108A6A4962F}" srcOrd="4" destOrd="0" parTransId="{BEE220A4-5941-4DF0-B075-3EFCF7E0E327}" sibTransId="{E6A3D93E-7CF1-4E5D-ABCD-C1ABDD9AD410}"/>
    <dgm:cxn modelId="{743FD6F9-BB06-4BD9-A5E9-5F5DFEE61D1D}" type="presOf" srcId="{43132984-955B-4965-9534-7ECA6B1BDDC3}" destId="{AB5FB22B-8BB1-40BA-A2B5-51327DA10438}" srcOrd="0" destOrd="0" presId="urn:microsoft.com/office/officeart/2018/2/layout/IconVerticalSolidList"/>
    <dgm:cxn modelId="{B13005FA-070D-48D7-9026-EB2E98AB312C}" srcId="{961DDBAA-867D-45FA-AB63-6B8849126653}" destId="{C6AFDEB1-CC6D-483B-85F3-3F969D21BECC}" srcOrd="0" destOrd="0" parTransId="{422DB5FD-76D8-46B6-B513-005516773BD3}" sibTransId="{D4759345-5257-4395-B490-5A15573C43AB}"/>
    <dgm:cxn modelId="{AF04ABFB-E3C3-4F27-B1A1-D099F25F9B4D}" srcId="{5142B0A1-D775-4BDF-A359-13BD57D5EA47}" destId="{961DDBAA-867D-45FA-AB63-6B8849126653}" srcOrd="2" destOrd="0" parTransId="{F671DF6F-4477-49A6-8F0B-126CF17923C9}" sibTransId="{75C16EAA-5D94-4517-A2D9-24CAA8C39A85}"/>
    <dgm:cxn modelId="{FE9AA63E-DBEB-4245-BC29-8CDDB2CF4FCB}" type="presParOf" srcId="{9EEEA2BF-97B3-4BAB-99C4-5E0A9C8D5C35}" destId="{91C0327C-CA1B-4C32-B0C0-DF7BBC967204}" srcOrd="0" destOrd="0" presId="urn:microsoft.com/office/officeart/2018/2/layout/IconVerticalSolidList"/>
    <dgm:cxn modelId="{B06DDAC2-C0AA-4C64-9FE1-678614D6C86C}" type="presParOf" srcId="{91C0327C-CA1B-4C32-B0C0-DF7BBC967204}" destId="{408ADCC0-F82E-4980-8FF5-BA27DB34A943}" srcOrd="0" destOrd="0" presId="urn:microsoft.com/office/officeart/2018/2/layout/IconVerticalSolidList"/>
    <dgm:cxn modelId="{1C4E298A-B6BB-4A7A-BED3-DD4FEABA3DF3}" type="presParOf" srcId="{91C0327C-CA1B-4C32-B0C0-DF7BBC967204}" destId="{B087657D-58F2-4409-A6AF-232A74540E89}" srcOrd="1" destOrd="0" presId="urn:microsoft.com/office/officeart/2018/2/layout/IconVerticalSolidList"/>
    <dgm:cxn modelId="{0CEBFF7F-E471-4E08-95C8-1DF19F73B8CC}" type="presParOf" srcId="{91C0327C-CA1B-4C32-B0C0-DF7BBC967204}" destId="{60B1530D-1D29-493C-9C50-FA0626C8234A}" srcOrd="2" destOrd="0" presId="urn:microsoft.com/office/officeart/2018/2/layout/IconVerticalSolidList"/>
    <dgm:cxn modelId="{52AF1551-7EE5-463B-BA54-0714EC9805BC}" type="presParOf" srcId="{91C0327C-CA1B-4C32-B0C0-DF7BBC967204}" destId="{9ECE4BCB-755F-45E0-BE94-419425A8AF56}" srcOrd="3" destOrd="0" presId="urn:microsoft.com/office/officeart/2018/2/layout/IconVerticalSolidList"/>
    <dgm:cxn modelId="{4D9A8D46-F607-45EC-8978-72550694B474}" type="presParOf" srcId="{91C0327C-CA1B-4C32-B0C0-DF7BBC967204}" destId="{E95097AA-3364-47F3-B071-A97F0C75FC47}" srcOrd="4" destOrd="0" presId="urn:microsoft.com/office/officeart/2018/2/layout/IconVerticalSolidList"/>
    <dgm:cxn modelId="{65AAFE6C-AC12-4D82-B2D2-9F028ADF0092}" type="presParOf" srcId="{9EEEA2BF-97B3-4BAB-99C4-5E0A9C8D5C35}" destId="{59BC04AB-C5F8-40BD-AEA8-A6155F08B73A}" srcOrd="1" destOrd="0" presId="urn:microsoft.com/office/officeart/2018/2/layout/IconVerticalSolidList"/>
    <dgm:cxn modelId="{478A86A9-76E3-47F9-9F74-70D428A0C7CD}" type="presParOf" srcId="{9EEEA2BF-97B3-4BAB-99C4-5E0A9C8D5C35}" destId="{26958AFB-964D-4827-A5A0-EA450B0C31D7}" srcOrd="2" destOrd="0" presId="urn:microsoft.com/office/officeart/2018/2/layout/IconVerticalSolidList"/>
    <dgm:cxn modelId="{5DDDB17B-90A4-40A1-ADBA-9B247117CD6D}" type="presParOf" srcId="{26958AFB-964D-4827-A5A0-EA450B0C31D7}" destId="{D38D415A-4CE9-4929-BBE5-DF23B1CF9E26}" srcOrd="0" destOrd="0" presId="urn:microsoft.com/office/officeart/2018/2/layout/IconVerticalSolidList"/>
    <dgm:cxn modelId="{50FA8A95-8575-4E26-99B9-3BC9958FCDBC}" type="presParOf" srcId="{26958AFB-964D-4827-A5A0-EA450B0C31D7}" destId="{0EC8B4FF-E089-4A9D-A6C6-ED28A4C076CE}" srcOrd="1" destOrd="0" presId="urn:microsoft.com/office/officeart/2018/2/layout/IconVerticalSolidList"/>
    <dgm:cxn modelId="{EA248AAA-BC9A-413B-A153-330A42AA16A4}" type="presParOf" srcId="{26958AFB-964D-4827-A5A0-EA450B0C31D7}" destId="{F7B20813-7ECC-44AF-AF35-566DC6482E1B}" srcOrd="2" destOrd="0" presId="urn:microsoft.com/office/officeart/2018/2/layout/IconVerticalSolidList"/>
    <dgm:cxn modelId="{43B62081-E0EA-451D-BE9C-42618CBBCF3E}" type="presParOf" srcId="{26958AFB-964D-4827-A5A0-EA450B0C31D7}" destId="{5E0F23CE-C8DA-4A54-B69D-EF40AC1AD2E8}" srcOrd="3" destOrd="0" presId="urn:microsoft.com/office/officeart/2018/2/layout/IconVerticalSolidList"/>
    <dgm:cxn modelId="{C215D62F-9EAC-48B9-879B-6372D74E953C}" type="presParOf" srcId="{26958AFB-964D-4827-A5A0-EA450B0C31D7}" destId="{C38A9F45-9507-417B-9AC1-F530DF10988E}" srcOrd="4" destOrd="0" presId="urn:microsoft.com/office/officeart/2018/2/layout/IconVerticalSolidList"/>
    <dgm:cxn modelId="{375069E6-7B76-47B3-B667-2E319ACB76E8}" type="presParOf" srcId="{9EEEA2BF-97B3-4BAB-99C4-5E0A9C8D5C35}" destId="{55FDF071-4F94-4001-B198-1BFBC7256E7D}" srcOrd="3" destOrd="0" presId="urn:microsoft.com/office/officeart/2018/2/layout/IconVerticalSolidList"/>
    <dgm:cxn modelId="{D622CC63-E293-471D-9B43-A9D0A3098899}" type="presParOf" srcId="{9EEEA2BF-97B3-4BAB-99C4-5E0A9C8D5C35}" destId="{73499DC8-BE03-4065-B9E9-E9EDE00AF339}" srcOrd="4" destOrd="0" presId="urn:microsoft.com/office/officeart/2018/2/layout/IconVerticalSolidList"/>
    <dgm:cxn modelId="{CE4F7B70-DDC6-450E-9A24-13F5A4893D95}" type="presParOf" srcId="{73499DC8-BE03-4065-B9E9-E9EDE00AF339}" destId="{293523C9-E7E6-48E4-BE1F-E88DF25FF919}" srcOrd="0" destOrd="0" presId="urn:microsoft.com/office/officeart/2018/2/layout/IconVerticalSolidList"/>
    <dgm:cxn modelId="{28C39235-2F16-43CF-AD99-76A84C1CC784}" type="presParOf" srcId="{73499DC8-BE03-4065-B9E9-E9EDE00AF339}" destId="{6FC50057-B4F0-4D52-BF03-28202C65BA59}" srcOrd="1" destOrd="0" presId="urn:microsoft.com/office/officeart/2018/2/layout/IconVerticalSolidList"/>
    <dgm:cxn modelId="{9DF1758E-41C5-4E85-93E4-FC4ADC466CD4}" type="presParOf" srcId="{73499DC8-BE03-4065-B9E9-E9EDE00AF339}" destId="{100E798B-C07C-49DC-86F1-7F8F894F3D61}" srcOrd="2" destOrd="0" presId="urn:microsoft.com/office/officeart/2018/2/layout/IconVerticalSolidList"/>
    <dgm:cxn modelId="{8F98C252-9E43-4422-B784-7410195BCFF4}" type="presParOf" srcId="{73499DC8-BE03-4065-B9E9-E9EDE00AF339}" destId="{F1E03A03-E880-46CD-BAB0-5EDDF82E0074}" srcOrd="3" destOrd="0" presId="urn:microsoft.com/office/officeart/2018/2/layout/IconVerticalSolidList"/>
    <dgm:cxn modelId="{3B79AF59-6E83-4F74-A23D-4D8BCCB222B1}" type="presParOf" srcId="{73499DC8-BE03-4065-B9E9-E9EDE00AF339}" destId="{BFCD0A5B-B85A-460C-81BC-5A8B7EE8D8D1}" srcOrd="4" destOrd="0" presId="urn:microsoft.com/office/officeart/2018/2/layout/IconVerticalSolidList"/>
    <dgm:cxn modelId="{1D08A484-AFA7-43E3-8B56-2DE58DB73B20}" type="presParOf" srcId="{9EEEA2BF-97B3-4BAB-99C4-5E0A9C8D5C35}" destId="{50906796-26DA-472B-9212-8636CFC363E4}" srcOrd="5" destOrd="0" presId="urn:microsoft.com/office/officeart/2018/2/layout/IconVerticalSolidList"/>
    <dgm:cxn modelId="{82D5CC61-5A87-4E7E-A760-D1278F5F0BA1}" type="presParOf" srcId="{9EEEA2BF-97B3-4BAB-99C4-5E0A9C8D5C35}" destId="{B3F856C6-3DAB-4EE1-ABB4-CD76CC69D2EA}" srcOrd="6" destOrd="0" presId="urn:microsoft.com/office/officeart/2018/2/layout/IconVerticalSolidList"/>
    <dgm:cxn modelId="{871C9357-9098-4A21-BFB4-856EE778FE60}" type="presParOf" srcId="{B3F856C6-3DAB-4EE1-ABB4-CD76CC69D2EA}" destId="{6834A5A3-2375-4360-8869-73707C15A1FD}" srcOrd="0" destOrd="0" presId="urn:microsoft.com/office/officeart/2018/2/layout/IconVerticalSolidList"/>
    <dgm:cxn modelId="{9173E3BE-51C2-46E2-A986-039157BECF6D}" type="presParOf" srcId="{B3F856C6-3DAB-4EE1-ABB4-CD76CC69D2EA}" destId="{5BA20581-815C-4208-B7BE-6BA6114970BC}" srcOrd="1" destOrd="0" presId="urn:microsoft.com/office/officeart/2018/2/layout/IconVerticalSolidList"/>
    <dgm:cxn modelId="{18340BF0-D10A-4BE4-8FD5-B5ABA3EC4D85}" type="presParOf" srcId="{B3F856C6-3DAB-4EE1-ABB4-CD76CC69D2EA}" destId="{F1037F78-248F-4E50-A47F-B40875DA4A58}" srcOrd="2" destOrd="0" presId="urn:microsoft.com/office/officeart/2018/2/layout/IconVerticalSolidList"/>
    <dgm:cxn modelId="{2FE909FD-C0AF-48AD-86AE-DF8E30DEBC10}" type="presParOf" srcId="{B3F856C6-3DAB-4EE1-ABB4-CD76CC69D2EA}" destId="{406F2CEA-DEC9-41DC-B8C5-97D1C5C6F6FE}" srcOrd="3" destOrd="0" presId="urn:microsoft.com/office/officeart/2018/2/layout/IconVerticalSolidList"/>
    <dgm:cxn modelId="{475DC14F-FE4F-4601-86EF-95AFBCCF8315}" type="presParOf" srcId="{B3F856C6-3DAB-4EE1-ABB4-CD76CC69D2EA}" destId="{D62F28D0-4199-4D31-B6C9-6EC002C7EB53}" srcOrd="4" destOrd="0" presId="urn:microsoft.com/office/officeart/2018/2/layout/IconVerticalSolidList"/>
    <dgm:cxn modelId="{18814CBB-4DC6-452D-9849-2115C6519995}" type="presParOf" srcId="{9EEEA2BF-97B3-4BAB-99C4-5E0A9C8D5C35}" destId="{084DFD8C-C678-4ED0-9C16-6C4E29A3D6D2}" srcOrd="7" destOrd="0" presId="urn:microsoft.com/office/officeart/2018/2/layout/IconVerticalSolidList"/>
    <dgm:cxn modelId="{BD2931E3-3E9F-488A-BB47-C87ECC54CF1D}" type="presParOf" srcId="{9EEEA2BF-97B3-4BAB-99C4-5E0A9C8D5C35}" destId="{BFD5ECDF-5BA1-478C-BDE0-DB4A1F35575B}" srcOrd="8" destOrd="0" presId="urn:microsoft.com/office/officeart/2018/2/layout/IconVerticalSolidList"/>
    <dgm:cxn modelId="{A75A3B8C-EA00-46D6-8853-0AAA0D212F94}" type="presParOf" srcId="{BFD5ECDF-5BA1-478C-BDE0-DB4A1F35575B}" destId="{5C1A8E01-6F66-4F9D-BF26-44277BBD1292}" srcOrd="0" destOrd="0" presId="urn:microsoft.com/office/officeart/2018/2/layout/IconVerticalSolidList"/>
    <dgm:cxn modelId="{07CA7AD7-F937-4BEA-A6FB-8FC5A753B134}" type="presParOf" srcId="{BFD5ECDF-5BA1-478C-BDE0-DB4A1F35575B}" destId="{75C553A0-066B-41D4-B3E1-A5AE80023AB6}" srcOrd="1" destOrd="0" presId="urn:microsoft.com/office/officeart/2018/2/layout/IconVerticalSolidList"/>
    <dgm:cxn modelId="{7DC47332-7A88-478F-9CCA-AACF69BED456}" type="presParOf" srcId="{BFD5ECDF-5BA1-478C-BDE0-DB4A1F35575B}" destId="{E411A49A-77CC-4BAF-A072-1EA47706CD31}" srcOrd="2" destOrd="0" presId="urn:microsoft.com/office/officeart/2018/2/layout/IconVerticalSolidList"/>
    <dgm:cxn modelId="{2BFA8418-3862-45E1-8F30-58ED99201BA7}" type="presParOf" srcId="{BFD5ECDF-5BA1-478C-BDE0-DB4A1F35575B}" destId="{1B7058CC-2282-4B53-ADF6-B6091E1197B9}" srcOrd="3" destOrd="0" presId="urn:microsoft.com/office/officeart/2018/2/layout/IconVerticalSolidList"/>
    <dgm:cxn modelId="{EA55B167-FCA6-4FDD-81D8-7EF5591CE2EA}" type="presParOf" srcId="{BFD5ECDF-5BA1-478C-BDE0-DB4A1F35575B}" destId="{AB5FB22B-8BB1-40BA-A2B5-51327DA10438}"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FB26BA-FF62-4FEF-8A4C-B8A9C7765AD2}">
      <dsp:nvSpPr>
        <dsp:cNvPr id="0" name=""/>
        <dsp:cNvSpPr/>
      </dsp:nvSpPr>
      <dsp:spPr>
        <a:xfrm rot="16200000">
          <a:off x="-1179048" y="1184696"/>
          <a:ext cx="4351338" cy="1981944"/>
        </a:xfrm>
        <a:prstGeom prst="flowChartManualOperati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0" tIns="0" rIns="119652" bIns="0" numCol="1" spcCol="1270" anchor="ctr" anchorCtr="0">
          <a:noAutofit/>
        </a:bodyPr>
        <a:lstStyle/>
        <a:p>
          <a:pPr marL="0" lvl="0" indent="0" algn="ctr" defTabSz="844550" rtl="0">
            <a:lnSpc>
              <a:spcPct val="90000"/>
            </a:lnSpc>
            <a:spcBef>
              <a:spcPct val="0"/>
            </a:spcBef>
            <a:spcAft>
              <a:spcPct val="35000"/>
            </a:spcAft>
            <a:buNone/>
          </a:pPr>
          <a:r>
            <a:rPr lang="en-US" sz="1900" b="1" kern="1200">
              <a:latin typeface="Amasis MT Pro Light"/>
            </a:rPr>
            <a:t>No redundant data</a:t>
          </a:r>
          <a:r>
            <a:rPr lang="en-US" sz="1900" kern="1200">
              <a:latin typeface="Amasis MT Pro Light"/>
            </a:rPr>
            <a:t>: Redundancy removed by data normalization. No data duplication saves storage and improves access time.</a:t>
          </a:r>
        </a:p>
      </dsp:txBody>
      <dsp:txXfrm rot="5400000">
        <a:off x="5649" y="870267"/>
        <a:ext cx="1981944" cy="2610802"/>
      </dsp:txXfrm>
    </dsp:sp>
    <dsp:sp modelId="{7BFEC609-830A-4F04-88F0-C44E20372460}">
      <dsp:nvSpPr>
        <dsp:cNvPr id="0" name=""/>
        <dsp:cNvSpPr/>
      </dsp:nvSpPr>
      <dsp:spPr>
        <a:xfrm rot="16200000">
          <a:off x="951541" y="1184696"/>
          <a:ext cx="4351338" cy="1981944"/>
        </a:xfrm>
        <a:prstGeom prst="flowChartManualOperati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0" tIns="0" rIns="119652" bIns="0" numCol="1" spcCol="1270" anchor="ctr" anchorCtr="0">
          <a:noAutofit/>
        </a:bodyPr>
        <a:lstStyle/>
        <a:p>
          <a:pPr marL="0" lvl="0" indent="0" algn="ctr" defTabSz="844550" rtl="0">
            <a:lnSpc>
              <a:spcPct val="90000"/>
            </a:lnSpc>
            <a:spcBef>
              <a:spcPct val="0"/>
            </a:spcBef>
            <a:spcAft>
              <a:spcPct val="35000"/>
            </a:spcAft>
            <a:buNone/>
          </a:pPr>
          <a:r>
            <a:rPr lang="en-US" sz="1900" b="1" kern="1200">
              <a:latin typeface="Amasis MT Pro Light"/>
            </a:rPr>
            <a:t>Data Consistency and Integrity</a:t>
          </a:r>
        </a:p>
      </dsp:txBody>
      <dsp:txXfrm rot="5400000">
        <a:off x="2136238" y="870267"/>
        <a:ext cx="1981944" cy="2610802"/>
      </dsp:txXfrm>
    </dsp:sp>
    <dsp:sp modelId="{78B0B735-48B0-4A71-9B68-9FE643F4F214}">
      <dsp:nvSpPr>
        <dsp:cNvPr id="0" name=""/>
        <dsp:cNvSpPr/>
      </dsp:nvSpPr>
      <dsp:spPr>
        <a:xfrm rot="16200000">
          <a:off x="3082131" y="1184696"/>
          <a:ext cx="4351338" cy="1981944"/>
        </a:xfrm>
        <a:prstGeom prst="flowChartManualOperati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0" tIns="0" rIns="119652" bIns="0" numCol="1" spcCol="1270" anchor="ctr" anchorCtr="0">
          <a:noAutofit/>
        </a:bodyPr>
        <a:lstStyle/>
        <a:p>
          <a:pPr marL="0" lvl="0" indent="0" algn="ctr" defTabSz="844550">
            <a:lnSpc>
              <a:spcPct val="90000"/>
            </a:lnSpc>
            <a:spcBef>
              <a:spcPct val="0"/>
            </a:spcBef>
            <a:spcAft>
              <a:spcPct val="35000"/>
            </a:spcAft>
            <a:buNone/>
          </a:pPr>
          <a:r>
            <a:rPr lang="en-US" sz="1900" b="1" kern="1200">
              <a:latin typeface="Amasis MT Pro Light"/>
            </a:rPr>
            <a:t>Data Security</a:t>
          </a:r>
          <a:r>
            <a:rPr lang="en-US" sz="1900" kern="1200">
              <a:latin typeface="Amasis MT Pro Light"/>
            </a:rPr>
            <a:t>: Each user has a different set of access thus data is secured from the issues such as identity theft, data leaks and misuse of data.</a:t>
          </a:r>
        </a:p>
      </dsp:txBody>
      <dsp:txXfrm rot="5400000">
        <a:off x="4266828" y="870267"/>
        <a:ext cx="1981944" cy="2610802"/>
      </dsp:txXfrm>
    </dsp:sp>
    <dsp:sp modelId="{096EF244-8E1E-425B-A00C-726AF4244AEC}">
      <dsp:nvSpPr>
        <dsp:cNvPr id="0" name=""/>
        <dsp:cNvSpPr/>
      </dsp:nvSpPr>
      <dsp:spPr>
        <a:xfrm rot="16200000">
          <a:off x="5212720" y="1184696"/>
          <a:ext cx="4351338" cy="1981944"/>
        </a:xfrm>
        <a:prstGeom prst="flowChartManualOperati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0" tIns="0" rIns="119652" bIns="0" numCol="1" spcCol="1270" anchor="ctr" anchorCtr="0">
          <a:noAutofit/>
        </a:bodyPr>
        <a:lstStyle/>
        <a:p>
          <a:pPr marL="0" lvl="0" indent="0" algn="ctr" defTabSz="844550" rtl="0">
            <a:lnSpc>
              <a:spcPct val="90000"/>
            </a:lnSpc>
            <a:spcBef>
              <a:spcPct val="0"/>
            </a:spcBef>
            <a:spcAft>
              <a:spcPct val="35000"/>
            </a:spcAft>
            <a:buNone/>
          </a:pPr>
          <a:r>
            <a:rPr lang="en-US" sz="1900" b="1" kern="1200">
              <a:latin typeface="Amasis MT Pro Light"/>
            </a:rPr>
            <a:t>Privacy</a:t>
          </a:r>
          <a:r>
            <a:rPr lang="en-US" sz="1900" kern="1200">
              <a:latin typeface="Amasis MT Pro Light"/>
            </a:rPr>
            <a:t>: Limited access means privacy of data.</a:t>
          </a:r>
        </a:p>
      </dsp:txBody>
      <dsp:txXfrm rot="5400000">
        <a:off x="6397417" y="870267"/>
        <a:ext cx="1981944" cy="2610802"/>
      </dsp:txXfrm>
    </dsp:sp>
    <dsp:sp modelId="{6B5BD223-5C8A-46DA-8F15-9C271F12CDCB}">
      <dsp:nvSpPr>
        <dsp:cNvPr id="0" name=""/>
        <dsp:cNvSpPr/>
      </dsp:nvSpPr>
      <dsp:spPr>
        <a:xfrm rot="16200000">
          <a:off x="7343310" y="1184696"/>
          <a:ext cx="4351338" cy="1981944"/>
        </a:xfrm>
        <a:prstGeom prst="flowChartManualOperation">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0" tIns="0" rIns="119652" bIns="0" numCol="1" spcCol="1270" anchor="ctr" anchorCtr="0">
          <a:noAutofit/>
        </a:bodyPr>
        <a:lstStyle/>
        <a:p>
          <a:pPr marL="0" lvl="0" indent="0" algn="ctr" defTabSz="844550" rtl="0">
            <a:lnSpc>
              <a:spcPct val="90000"/>
            </a:lnSpc>
            <a:spcBef>
              <a:spcPct val="0"/>
            </a:spcBef>
            <a:spcAft>
              <a:spcPct val="35000"/>
            </a:spcAft>
            <a:buNone/>
          </a:pPr>
          <a:r>
            <a:rPr lang="en-US" sz="1900" kern="1200">
              <a:latin typeface="Amasis MT Pro Light"/>
            </a:rPr>
            <a:t>Easy access to data, easy recovery and flexible</a:t>
          </a:r>
        </a:p>
      </dsp:txBody>
      <dsp:txXfrm rot="5400000">
        <a:off x="8528007" y="870267"/>
        <a:ext cx="1981944" cy="261080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BEF45C-A300-48E8-ACB0-709EA7B7F123}">
      <dsp:nvSpPr>
        <dsp:cNvPr id="0" name=""/>
        <dsp:cNvSpPr/>
      </dsp:nvSpPr>
      <dsp:spPr>
        <a:xfrm>
          <a:off x="0" y="222365"/>
          <a:ext cx="10515600" cy="1258042"/>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kern="1200">
              <a:latin typeface="Bodoni MT"/>
            </a:rPr>
            <a:t>The Referential integrity constraints is specified between two relations or tables and used to maintain the consistency among the tuples in two relations.</a:t>
          </a:r>
        </a:p>
      </dsp:txBody>
      <dsp:txXfrm>
        <a:off x="61413" y="283778"/>
        <a:ext cx="10392774" cy="1135216"/>
      </dsp:txXfrm>
    </dsp:sp>
    <dsp:sp modelId="{6713BD08-6244-48BC-8668-27475EA0C934}">
      <dsp:nvSpPr>
        <dsp:cNvPr id="0" name=""/>
        <dsp:cNvSpPr/>
      </dsp:nvSpPr>
      <dsp:spPr>
        <a:xfrm>
          <a:off x="0" y="1546647"/>
          <a:ext cx="10515600" cy="1258042"/>
        </a:xfrm>
        <a:prstGeom prst="roundRect">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kern="1200">
              <a:latin typeface="Bodoni MT"/>
            </a:rPr>
            <a:t>This constraint is enforced through foreign key, when an attribute in the foreign key of relation R1 have the same domain(s) as the primary key of relation R2, then the foreign key of R1 is said to reference or refer to the primary key of relation R2.</a:t>
          </a:r>
        </a:p>
      </dsp:txBody>
      <dsp:txXfrm>
        <a:off x="61413" y="1608060"/>
        <a:ext cx="10392774" cy="1135216"/>
      </dsp:txXfrm>
    </dsp:sp>
    <dsp:sp modelId="{1E7FF4F7-BAFA-4D15-AD57-32D4337869CB}">
      <dsp:nvSpPr>
        <dsp:cNvPr id="0" name=""/>
        <dsp:cNvSpPr/>
      </dsp:nvSpPr>
      <dsp:spPr>
        <a:xfrm>
          <a:off x="0" y="2870930"/>
          <a:ext cx="10515600" cy="1258042"/>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kern="1200">
              <a:latin typeface="Bodoni MT"/>
            </a:rPr>
            <a:t>The values of the foreign key in a tuple of relation R1 can either take the values of the primary key for some tuple in relation R2, or can take NULL values, but can’t be empty.</a:t>
          </a:r>
        </a:p>
      </dsp:txBody>
      <dsp:txXfrm>
        <a:off x="61413" y="2932343"/>
        <a:ext cx="10392774" cy="113521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883A0F-16B9-4B4D-9883-BBFBF713F3A2}">
      <dsp:nvSpPr>
        <dsp:cNvPr id="0" name=""/>
        <dsp:cNvSpPr/>
      </dsp:nvSpPr>
      <dsp:spPr>
        <a:xfrm>
          <a:off x="0" y="840500"/>
          <a:ext cx="1784124" cy="10704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latin typeface="Abadi"/>
            </a:rPr>
            <a:t>SELECT</a:t>
          </a:r>
        </a:p>
        <a:p>
          <a:pPr marL="114300" lvl="1" indent="-114300" algn="l" defTabSz="622300" rtl="0">
            <a:lnSpc>
              <a:spcPct val="90000"/>
            </a:lnSpc>
            <a:spcBef>
              <a:spcPct val="0"/>
            </a:spcBef>
            <a:spcAft>
              <a:spcPct val="15000"/>
            </a:spcAft>
            <a:buChar char="•"/>
          </a:pPr>
          <a:r>
            <a:rPr lang="en-US" sz="1400" kern="1200">
              <a:latin typeface="Abadi"/>
            </a:rPr>
            <a:t>Extracts data from a database</a:t>
          </a:r>
        </a:p>
      </dsp:txBody>
      <dsp:txXfrm>
        <a:off x="0" y="840500"/>
        <a:ext cx="1784124" cy="1070474"/>
      </dsp:txXfrm>
    </dsp:sp>
    <dsp:sp modelId="{C96DB8B4-CE6F-45C1-9124-D57FBB99ADB9}">
      <dsp:nvSpPr>
        <dsp:cNvPr id="0" name=""/>
        <dsp:cNvSpPr/>
      </dsp:nvSpPr>
      <dsp:spPr>
        <a:xfrm>
          <a:off x="1962536" y="840500"/>
          <a:ext cx="1784124" cy="1070474"/>
        </a:xfrm>
        <a:prstGeom prst="rect">
          <a:avLst/>
        </a:prstGeom>
        <a:gradFill rotWithShape="0">
          <a:gsLst>
            <a:gs pos="0">
              <a:schemeClr val="accent5">
                <a:hueOff val="-675854"/>
                <a:satOff val="-1742"/>
                <a:lumOff val="-1177"/>
                <a:alphaOff val="0"/>
                <a:satMod val="103000"/>
                <a:lumMod val="102000"/>
                <a:tint val="94000"/>
              </a:schemeClr>
            </a:gs>
            <a:gs pos="50000">
              <a:schemeClr val="accent5">
                <a:hueOff val="-675854"/>
                <a:satOff val="-1742"/>
                <a:lumOff val="-1177"/>
                <a:alphaOff val="0"/>
                <a:satMod val="110000"/>
                <a:lumMod val="100000"/>
                <a:shade val="100000"/>
              </a:schemeClr>
            </a:gs>
            <a:gs pos="100000">
              <a:schemeClr val="accent5">
                <a:hueOff val="-675854"/>
                <a:satOff val="-1742"/>
                <a:lumOff val="-117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US" sz="1800" kern="1200">
              <a:latin typeface="Abadi"/>
            </a:rPr>
            <a:t>UPDATE </a:t>
          </a:r>
        </a:p>
        <a:p>
          <a:pPr marL="114300" lvl="1" indent="-114300" algn="l" defTabSz="622300" rtl="0">
            <a:lnSpc>
              <a:spcPct val="90000"/>
            </a:lnSpc>
            <a:spcBef>
              <a:spcPct val="0"/>
            </a:spcBef>
            <a:spcAft>
              <a:spcPct val="15000"/>
            </a:spcAft>
            <a:buChar char="•"/>
          </a:pPr>
          <a:r>
            <a:rPr lang="en-US" sz="1400" kern="1200">
              <a:latin typeface="Abadi"/>
            </a:rPr>
            <a:t>Updates data in a database</a:t>
          </a:r>
        </a:p>
      </dsp:txBody>
      <dsp:txXfrm>
        <a:off x="1962536" y="840500"/>
        <a:ext cx="1784124" cy="1070474"/>
      </dsp:txXfrm>
    </dsp:sp>
    <dsp:sp modelId="{329A07AB-D171-4041-9B1C-DEBABE495CF4}">
      <dsp:nvSpPr>
        <dsp:cNvPr id="0" name=""/>
        <dsp:cNvSpPr/>
      </dsp:nvSpPr>
      <dsp:spPr>
        <a:xfrm>
          <a:off x="3925072" y="840500"/>
          <a:ext cx="1784124" cy="1070474"/>
        </a:xfrm>
        <a:prstGeom prst="rect">
          <a:avLst/>
        </a:prstGeom>
        <a:gradFill rotWithShape="0">
          <a:gsLst>
            <a:gs pos="0">
              <a:schemeClr val="accent5">
                <a:hueOff val="-1351709"/>
                <a:satOff val="-3484"/>
                <a:lumOff val="-2353"/>
                <a:alphaOff val="0"/>
                <a:satMod val="103000"/>
                <a:lumMod val="102000"/>
                <a:tint val="94000"/>
              </a:schemeClr>
            </a:gs>
            <a:gs pos="50000">
              <a:schemeClr val="accent5">
                <a:hueOff val="-1351709"/>
                <a:satOff val="-3484"/>
                <a:lumOff val="-2353"/>
                <a:alphaOff val="0"/>
                <a:satMod val="110000"/>
                <a:lumMod val="100000"/>
                <a:shade val="100000"/>
              </a:schemeClr>
            </a:gs>
            <a:gs pos="100000">
              <a:schemeClr val="accent5">
                <a:hueOff val="-1351709"/>
                <a:satOff val="-3484"/>
                <a:lumOff val="-235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latin typeface="Abadi"/>
            </a:rPr>
            <a:t>DELETE</a:t>
          </a:r>
        </a:p>
        <a:p>
          <a:pPr marL="114300" lvl="1" indent="-114300" algn="l" defTabSz="622300" rtl="0">
            <a:lnSpc>
              <a:spcPct val="90000"/>
            </a:lnSpc>
            <a:spcBef>
              <a:spcPct val="0"/>
            </a:spcBef>
            <a:spcAft>
              <a:spcPct val="15000"/>
            </a:spcAft>
            <a:buChar char="•"/>
          </a:pPr>
          <a:r>
            <a:rPr lang="en-US" sz="1400" kern="1200">
              <a:latin typeface="Abadi"/>
            </a:rPr>
            <a:t>deletes data from a database</a:t>
          </a:r>
        </a:p>
      </dsp:txBody>
      <dsp:txXfrm>
        <a:off x="3925072" y="840500"/>
        <a:ext cx="1784124" cy="1070474"/>
      </dsp:txXfrm>
    </dsp:sp>
    <dsp:sp modelId="{1565137F-9BB7-4316-9F9D-683F5DDD8350}">
      <dsp:nvSpPr>
        <dsp:cNvPr id="0" name=""/>
        <dsp:cNvSpPr/>
      </dsp:nvSpPr>
      <dsp:spPr>
        <a:xfrm>
          <a:off x="0" y="2089386"/>
          <a:ext cx="1784124" cy="1070474"/>
        </a:xfrm>
        <a:prstGeom prst="rect">
          <a:avLst/>
        </a:prstGeom>
        <a:gradFill rotWithShape="0">
          <a:gsLst>
            <a:gs pos="0">
              <a:schemeClr val="accent5">
                <a:hueOff val="-2027563"/>
                <a:satOff val="-5226"/>
                <a:lumOff val="-3530"/>
                <a:alphaOff val="0"/>
                <a:satMod val="103000"/>
                <a:lumMod val="102000"/>
                <a:tint val="94000"/>
              </a:schemeClr>
            </a:gs>
            <a:gs pos="50000">
              <a:schemeClr val="accent5">
                <a:hueOff val="-2027563"/>
                <a:satOff val="-5226"/>
                <a:lumOff val="-3530"/>
                <a:alphaOff val="0"/>
                <a:satMod val="110000"/>
                <a:lumMod val="100000"/>
                <a:shade val="100000"/>
              </a:schemeClr>
            </a:gs>
            <a:gs pos="100000">
              <a:schemeClr val="accent5">
                <a:hueOff val="-2027563"/>
                <a:satOff val="-5226"/>
                <a:lumOff val="-353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latin typeface="Abadi"/>
            </a:rPr>
            <a:t>INSERT INTO</a:t>
          </a:r>
        </a:p>
        <a:p>
          <a:pPr marL="114300" lvl="1" indent="-114300" algn="l" defTabSz="622300">
            <a:lnSpc>
              <a:spcPct val="90000"/>
            </a:lnSpc>
            <a:spcBef>
              <a:spcPct val="0"/>
            </a:spcBef>
            <a:spcAft>
              <a:spcPct val="15000"/>
            </a:spcAft>
            <a:buChar char="•"/>
          </a:pPr>
          <a:r>
            <a:rPr lang="en-US" sz="1400" kern="1200">
              <a:latin typeface="Abadi"/>
            </a:rPr>
            <a:t>Inserts new data into a database</a:t>
          </a:r>
        </a:p>
      </dsp:txBody>
      <dsp:txXfrm>
        <a:off x="0" y="2089386"/>
        <a:ext cx="1784124" cy="1070474"/>
      </dsp:txXfrm>
    </dsp:sp>
    <dsp:sp modelId="{BE54F57C-31FF-4B5E-BDB1-7B5ED95F4595}">
      <dsp:nvSpPr>
        <dsp:cNvPr id="0" name=""/>
        <dsp:cNvSpPr/>
      </dsp:nvSpPr>
      <dsp:spPr>
        <a:xfrm>
          <a:off x="1962536" y="2089386"/>
          <a:ext cx="1784124" cy="1070474"/>
        </a:xfrm>
        <a:prstGeom prst="rect">
          <a:avLst/>
        </a:prstGeom>
        <a:gradFill rotWithShape="0">
          <a:gsLst>
            <a:gs pos="0">
              <a:schemeClr val="accent5">
                <a:hueOff val="-2703417"/>
                <a:satOff val="-6968"/>
                <a:lumOff val="-4706"/>
                <a:alphaOff val="0"/>
                <a:satMod val="103000"/>
                <a:lumMod val="102000"/>
                <a:tint val="94000"/>
              </a:schemeClr>
            </a:gs>
            <a:gs pos="50000">
              <a:schemeClr val="accent5">
                <a:hueOff val="-2703417"/>
                <a:satOff val="-6968"/>
                <a:lumOff val="-4706"/>
                <a:alphaOff val="0"/>
                <a:satMod val="110000"/>
                <a:lumMod val="100000"/>
                <a:shade val="100000"/>
              </a:schemeClr>
            </a:gs>
            <a:gs pos="100000">
              <a:schemeClr val="accent5">
                <a:hueOff val="-2703417"/>
                <a:satOff val="-6968"/>
                <a:lumOff val="-470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US" sz="1800" kern="1200">
              <a:latin typeface="Abadi"/>
            </a:rPr>
            <a:t>CREATE DATABASE</a:t>
          </a:r>
        </a:p>
        <a:p>
          <a:pPr marL="114300" lvl="1" indent="-114300" algn="l" defTabSz="622300">
            <a:lnSpc>
              <a:spcPct val="90000"/>
            </a:lnSpc>
            <a:spcBef>
              <a:spcPct val="0"/>
            </a:spcBef>
            <a:spcAft>
              <a:spcPct val="15000"/>
            </a:spcAft>
            <a:buChar char="•"/>
          </a:pPr>
          <a:r>
            <a:rPr lang="en-US" sz="1400" kern="1200">
              <a:latin typeface="Abadi"/>
            </a:rPr>
            <a:t>Creates a new database</a:t>
          </a:r>
        </a:p>
      </dsp:txBody>
      <dsp:txXfrm>
        <a:off x="1962536" y="2089386"/>
        <a:ext cx="1784124" cy="1070474"/>
      </dsp:txXfrm>
    </dsp:sp>
    <dsp:sp modelId="{4DB9E8F3-0005-4B7E-A75D-1B0A565C38EC}">
      <dsp:nvSpPr>
        <dsp:cNvPr id="0" name=""/>
        <dsp:cNvSpPr/>
      </dsp:nvSpPr>
      <dsp:spPr>
        <a:xfrm>
          <a:off x="3925072" y="2089386"/>
          <a:ext cx="1784124" cy="1070474"/>
        </a:xfrm>
        <a:prstGeom prst="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latin typeface="Abadi"/>
            </a:rPr>
            <a:t>ALTER DATABASE</a:t>
          </a:r>
        </a:p>
        <a:p>
          <a:pPr marL="114300" lvl="1" indent="-114300" algn="l" defTabSz="622300">
            <a:lnSpc>
              <a:spcPct val="90000"/>
            </a:lnSpc>
            <a:spcBef>
              <a:spcPct val="0"/>
            </a:spcBef>
            <a:spcAft>
              <a:spcPct val="15000"/>
            </a:spcAft>
            <a:buChar char="•"/>
          </a:pPr>
          <a:r>
            <a:rPr lang="en-US" sz="1400" kern="1200">
              <a:latin typeface="Abadi"/>
            </a:rPr>
            <a:t>Modifies a database</a:t>
          </a:r>
        </a:p>
      </dsp:txBody>
      <dsp:txXfrm>
        <a:off x="3925072" y="2089386"/>
        <a:ext cx="1784124" cy="1070474"/>
      </dsp:txXfrm>
    </dsp:sp>
    <dsp:sp modelId="{3DD12691-09D9-4760-B8BD-F7DFDFEFE762}">
      <dsp:nvSpPr>
        <dsp:cNvPr id="0" name=""/>
        <dsp:cNvSpPr/>
      </dsp:nvSpPr>
      <dsp:spPr>
        <a:xfrm>
          <a:off x="0" y="3338273"/>
          <a:ext cx="1784124" cy="1070474"/>
        </a:xfrm>
        <a:prstGeom prst="rect">
          <a:avLst/>
        </a:prstGeom>
        <a:gradFill rotWithShape="0">
          <a:gsLst>
            <a:gs pos="0">
              <a:schemeClr val="accent5">
                <a:hueOff val="-4055126"/>
                <a:satOff val="-10451"/>
                <a:lumOff val="-7059"/>
                <a:alphaOff val="0"/>
                <a:satMod val="103000"/>
                <a:lumMod val="102000"/>
                <a:tint val="94000"/>
              </a:schemeClr>
            </a:gs>
            <a:gs pos="50000">
              <a:schemeClr val="accent5">
                <a:hueOff val="-4055126"/>
                <a:satOff val="-10451"/>
                <a:lumOff val="-7059"/>
                <a:alphaOff val="0"/>
                <a:satMod val="110000"/>
                <a:lumMod val="100000"/>
                <a:shade val="100000"/>
              </a:schemeClr>
            </a:gs>
            <a:gs pos="100000">
              <a:schemeClr val="accent5">
                <a:hueOff val="-4055126"/>
                <a:satOff val="-10451"/>
                <a:lumOff val="-705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latin typeface="Abadi"/>
            </a:rPr>
            <a:t>CREATE TABLE</a:t>
          </a:r>
        </a:p>
        <a:p>
          <a:pPr marL="114300" lvl="1" indent="-114300" algn="l" defTabSz="622300" rtl="0">
            <a:lnSpc>
              <a:spcPct val="90000"/>
            </a:lnSpc>
            <a:spcBef>
              <a:spcPct val="0"/>
            </a:spcBef>
            <a:spcAft>
              <a:spcPct val="15000"/>
            </a:spcAft>
            <a:buChar char="•"/>
          </a:pPr>
          <a:r>
            <a:rPr lang="en-US" sz="1400" kern="1200">
              <a:latin typeface="Abadi"/>
            </a:rPr>
            <a:t>Creates a new table</a:t>
          </a:r>
        </a:p>
      </dsp:txBody>
      <dsp:txXfrm>
        <a:off x="0" y="3338273"/>
        <a:ext cx="1784124" cy="1070474"/>
      </dsp:txXfrm>
    </dsp:sp>
    <dsp:sp modelId="{A3E06CD3-548F-49C6-9C73-BC89E0CF2F67}">
      <dsp:nvSpPr>
        <dsp:cNvPr id="0" name=""/>
        <dsp:cNvSpPr/>
      </dsp:nvSpPr>
      <dsp:spPr>
        <a:xfrm>
          <a:off x="1962536" y="3338273"/>
          <a:ext cx="1784124" cy="1070474"/>
        </a:xfrm>
        <a:prstGeom prst="rect">
          <a:avLst/>
        </a:prstGeom>
        <a:gradFill rotWithShape="0">
          <a:gsLst>
            <a:gs pos="0">
              <a:schemeClr val="accent5">
                <a:hueOff val="-4730980"/>
                <a:satOff val="-12193"/>
                <a:lumOff val="-8236"/>
                <a:alphaOff val="0"/>
                <a:satMod val="103000"/>
                <a:lumMod val="102000"/>
                <a:tint val="94000"/>
              </a:schemeClr>
            </a:gs>
            <a:gs pos="50000">
              <a:schemeClr val="accent5">
                <a:hueOff val="-4730980"/>
                <a:satOff val="-12193"/>
                <a:lumOff val="-8236"/>
                <a:alphaOff val="0"/>
                <a:satMod val="110000"/>
                <a:lumMod val="100000"/>
                <a:shade val="100000"/>
              </a:schemeClr>
            </a:gs>
            <a:gs pos="100000">
              <a:schemeClr val="accent5">
                <a:hueOff val="-4730980"/>
                <a:satOff val="-12193"/>
                <a:lumOff val="-823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latin typeface="Abadi"/>
            </a:rPr>
            <a:t>ALTER TABLE</a:t>
          </a:r>
        </a:p>
        <a:p>
          <a:pPr marL="114300" lvl="1" indent="-114300" algn="l" defTabSz="622300">
            <a:lnSpc>
              <a:spcPct val="90000"/>
            </a:lnSpc>
            <a:spcBef>
              <a:spcPct val="0"/>
            </a:spcBef>
            <a:spcAft>
              <a:spcPct val="15000"/>
            </a:spcAft>
            <a:buChar char="•"/>
          </a:pPr>
          <a:r>
            <a:rPr lang="en-US" sz="1400" kern="1200">
              <a:latin typeface="Abadi"/>
            </a:rPr>
            <a:t>Modifies a table</a:t>
          </a:r>
        </a:p>
      </dsp:txBody>
      <dsp:txXfrm>
        <a:off x="1962536" y="3338273"/>
        <a:ext cx="1784124" cy="1070474"/>
      </dsp:txXfrm>
    </dsp:sp>
    <dsp:sp modelId="{655E640C-5903-4221-9228-CAF582824E33}">
      <dsp:nvSpPr>
        <dsp:cNvPr id="0" name=""/>
        <dsp:cNvSpPr/>
      </dsp:nvSpPr>
      <dsp:spPr>
        <a:xfrm>
          <a:off x="3925072" y="3338273"/>
          <a:ext cx="1784124" cy="1070474"/>
        </a:xfrm>
        <a:prstGeom prst="rect">
          <a:avLst/>
        </a:prstGeom>
        <a:gradFill rotWithShape="0">
          <a:gsLst>
            <a:gs pos="0">
              <a:schemeClr val="accent5">
                <a:hueOff val="-5406834"/>
                <a:satOff val="-13935"/>
                <a:lumOff val="-9412"/>
                <a:alphaOff val="0"/>
                <a:satMod val="103000"/>
                <a:lumMod val="102000"/>
                <a:tint val="94000"/>
              </a:schemeClr>
            </a:gs>
            <a:gs pos="50000">
              <a:schemeClr val="accent5">
                <a:hueOff val="-5406834"/>
                <a:satOff val="-13935"/>
                <a:lumOff val="-9412"/>
                <a:alphaOff val="0"/>
                <a:satMod val="110000"/>
                <a:lumMod val="100000"/>
                <a:shade val="100000"/>
              </a:schemeClr>
            </a:gs>
            <a:gs pos="100000">
              <a:schemeClr val="accent5">
                <a:hueOff val="-5406834"/>
                <a:satOff val="-13935"/>
                <a:lumOff val="-941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latin typeface="Abadi"/>
            </a:rPr>
            <a:t>DROP TABLE</a:t>
          </a:r>
        </a:p>
        <a:p>
          <a:pPr marL="114300" lvl="1" indent="-114300" algn="l" defTabSz="622300" rtl="0">
            <a:lnSpc>
              <a:spcPct val="90000"/>
            </a:lnSpc>
            <a:spcBef>
              <a:spcPct val="0"/>
            </a:spcBef>
            <a:spcAft>
              <a:spcPct val="15000"/>
            </a:spcAft>
            <a:buChar char="•"/>
          </a:pPr>
          <a:r>
            <a:rPr lang="en-US" sz="1400" kern="1200">
              <a:latin typeface="Abadi"/>
            </a:rPr>
            <a:t>Deletes a table</a:t>
          </a:r>
        </a:p>
      </dsp:txBody>
      <dsp:txXfrm>
        <a:off x="3925072" y="3338273"/>
        <a:ext cx="1784124" cy="1070474"/>
      </dsp:txXfrm>
    </dsp:sp>
    <dsp:sp modelId="{68862872-EEAB-4D00-8510-9373804A9773}">
      <dsp:nvSpPr>
        <dsp:cNvPr id="0" name=""/>
        <dsp:cNvSpPr/>
      </dsp:nvSpPr>
      <dsp:spPr>
        <a:xfrm>
          <a:off x="981268" y="4587160"/>
          <a:ext cx="1784124" cy="1070474"/>
        </a:xfrm>
        <a:prstGeom prst="rect">
          <a:avLst/>
        </a:prstGeom>
        <a:gradFill rotWithShape="0">
          <a:gsLst>
            <a:gs pos="0">
              <a:schemeClr val="accent5">
                <a:hueOff val="-6082688"/>
                <a:satOff val="-15677"/>
                <a:lumOff val="-10588"/>
                <a:alphaOff val="0"/>
                <a:satMod val="103000"/>
                <a:lumMod val="102000"/>
                <a:tint val="94000"/>
              </a:schemeClr>
            </a:gs>
            <a:gs pos="50000">
              <a:schemeClr val="accent5">
                <a:hueOff val="-6082688"/>
                <a:satOff val="-15677"/>
                <a:lumOff val="-10588"/>
                <a:alphaOff val="0"/>
                <a:satMod val="110000"/>
                <a:lumMod val="100000"/>
                <a:shade val="100000"/>
              </a:schemeClr>
            </a:gs>
            <a:gs pos="100000">
              <a:schemeClr val="accent5">
                <a:hueOff val="-6082688"/>
                <a:satOff val="-15677"/>
                <a:lumOff val="-1058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latin typeface="Abadi"/>
            </a:rPr>
            <a:t>CREATE INDEX</a:t>
          </a:r>
        </a:p>
        <a:p>
          <a:pPr marL="114300" lvl="1" indent="-114300" algn="l" defTabSz="622300">
            <a:lnSpc>
              <a:spcPct val="90000"/>
            </a:lnSpc>
            <a:spcBef>
              <a:spcPct val="0"/>
            </a:spcBef>
            <a:spcAft>
              <a:spcPct val="15000"/>
            </a:spcAft>
            <a:buChar char="•"/>
          </a:pPr>
          <a:r>
            <a:rPr lang="en-US" sz="1400" kern="1200">
              <a:latin typeface="Abadi"/>
            </a:rPr>
            <a:t>Creates an index (search key)</a:t>
          </a:r>
        </a:p>
      </dsp:txBody>
      <dsp:txXfrm>
        <a:off x="981268" y="4587160"/>
        <a:ext cx="1784124" cy="1070474"/>
      </dsp:txXfrm>
    </dsp:sp>
    <dsp:sp modelId="{B6436977-4925-483D-A28B-BCAA7059D60D}">
      <dsp:nvSpPr>
        <dsp:cNvPr id="0" name=""/>
        <dsp:cNvSpPr/>
      </dsp:nvSpPr>
      <dsp:spPr>
        <a:xfrm>
          <a:off x="2943804" y="4587160"/>
          <a:ext cx="1784124" cy="1070474"/>
        </a:xfrm>
        <a:prstGeom prst="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US" sz="1800" kern="1200">
              <a:latin typeface="Abadi"/>
            </a:rPr>
            <a:t>DROP INDEX</a:t>
          </a:r>
        </a:p>
        <a:p>
          <a:pPr marL="114300" lvl="1" indent="-114300" algn="l" defTabSz="622300" rtl="0">
            <a:lnSpc>
              <a:spcPct val="90000"/>
            </a:lnSpc>
            <a:spcBef>
              <a:spcPct val="0"/>
            </a:spcBef>
            <a:spcAft>
              <a:spcPct val="15000"/>
            </a:spcAft>
            <a:buChar char="•"/>
          </a:pPr>
          <a:r>
            <a:rPr lang="en-US" sz="1400" kern="1200">
              <a:latin typeface="Abadi"/>
            </a:rPr>
            <a:t>Deletes an index</a:t>
          </a:r>
        </a:p>
      </dsp:txBody>
      <dsp:txXfrm>
        <a:off x="2943804" y="4587160"/>
        <a:ext cx="1784124" cy="10704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3C69A5-CC4C-4C0B-B303-33FCC2AFA955}">
      <dsp:nvSpPr>
        <dsp:cNvPr id="0" name=""/>
        <dsp:cNvSpPr/>
      </dsp:nvSpPr>
      <dsp:spPr>
        <a:xfrm>
          <a:off x="0" y="359720"/>
          <a:ext cx="11632504" cy="8505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2812" tIns="416560" rIns="902812" bIns="142240" numCol="1" spcCol="1270" anchor="t" anchorCtr="0">
          <a:noAutofit/>
        </a:bodyPr>
        <a:lstStyle/>
        <a:p>
          <a:pPr marL="228600" lvl="1" indent="-228600" algn="l" defTabSz="889000" rtl="0">
            <a:lnSpc>
              <a:spcPct val="90000"/>
            </a:lnSpc>
            <a:spcBef>
              <a:spcPct val="0"/>
            </a:spcBef>
            <a:spcAft>
              <a:spcPct val="15000"/>
            </a:spcAft>
            <a:buChar char="•"/>
          </a:pPr>
          <a:r>
            <a:rPr lang="en-US" sz="2000" b="0" kern="1200">
              <a:latin typeface="Calibri Light" panose="020F0302020204030204"/>
            </a:rPr>
            <a:t>It </a:t>
          </a:r>
          <a:r>
            <a:rPr lang="en-US" sz="2000" b="0" kern="1200"/>
            <a:t>is a column or group of columns in a table that uniquely identify every row in that table.</a:t>
          </a:r>
        </a:p>
      </dsp:txBody>
      <dsp:txXfrm>
        <a:off x="0" y="359720"/>
        <a:ext cx="11632504" cy="850500"/>
      </dsp:txXfrm>
    </dsp:sp>
    <dsp:sp modelId="{E213682C-6583-4112-8524-8BD192518F60}">
      <dsp:nvSpPr>
        <dsp:cNvPr id="0" name=""/>
        <dsp:cNvSpPr/>
      </dsp:nvSpPr>
      <dsp:spPr>
        <a:xfrm>
          <a:off x="581625" y="64520"/>
          <a:ext cx="8142752" cy="59040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7777" tIns="0" rIns="307777" bIns="0" numCol="1" spcCol="1270" anchor="ctr" anchorCtr="0">
          <a:noAutofit/>
        </a:bodyPr>
        <a:lstStyle/>
        <a:p>
          <a:pPr marL="0" lvl="0" indent="0" algn="l" defTabSz="889000" rtl="0">
            <a:lnSpc>
              <a:spcPct val="90000"/>
            </a:lnSpc>
            <a:spcBef>
              <a:spcPct val="0"/>
            </a:spcBef>
            <a:spcAft>
              <a:spcPct val="35000"/>
            </a:spcAft>
            <a:buNone/>
          </a:pPr>
          <a:r>
            <a:rPr lang="en-US" sz="2000" b="0" kern="1200">
              <a:latin typeface="Baskerville Old Face"/>
            </a:rPr>
            <a:t>Primary Key</a:t>
          </a:r>
        </a:p>
      </dsp:txBody>
      <dsp:txXfrm>
        <a:off x="610446" y="93341"/>
        <a:ext cx="8085110" cy="532758"/>
      </dsp:txXfrm>
    </dsp:sp>
    <dsp:sp modelId="{10B93900-9457-4B84-81EC-8159DA624FED}">
      <dsp:nvSpPr>
        <dsp:cNvPr id="0" name=""/>
        <dsp:cNvSpPr/>
      </dsp:nvSpPr>
      <dsp:spPr>
        <a:xfrm>
          <a:off x="0" y="1613420"/>
          <a:ext cx="11632504" cy="1134000"/>
        </a:xfrm>
        <a:prstGeom prst="rect">
          <a:avLst/>
        </a:prstGeom>
        <a:solidFill>
          <a:schemeClr val="lt1">
            <a:alpha val="90000"/>
            <a:hueOff val="0"/>
            <a:satOff val="0"/>
            <a:lumOff val="0"/>
            <a:alphaOff val="0"/>
          </a:schemeClr>
        </a:solidFill>
        <a:ln w="12700" cap="flat" cmpd="sng" algn="ctr">
          <a:solidFill>
            <a:schemeClr val="accent4">
              <a:hueOff val="2450223"/>
              <a:satOff val="-10194"/>
              <a:lumOff val="240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2812" tIns="416560" rIns="902812" bIns="142240" numCol="1" spcCol="1270" anchor="t" anchorCtr="0">
          <a:noAutofit/>
        </a:bodyPr>
        <a:lstStyle/>
        <a:p>
          <a:pPr marL="228600" lvl="1" indent="-228600" algn="l" defTabSz="889000" rtl="0">
            <a:lnSpc>
              <a:spcPct val="90000"/>
            </a:lnSpc>
            <a:spcBef>
              <a:spcPct val="0"/>
            </a:spcBef>
            <a:spcAft>
              <a:spcPct val="15000"/>
            </a:spcAft>
            <a:buChar char="•"/>
          </a:pPr>
          <a:r>
            <a:rPr lang="en-US" sz="2000" b="0" kern="1200">
              <a:latin typeface="Calibri Light" panose="020F0302020204030204"/>
            </a:rPr>
            <a:t>It is</a:t>
          </a:r>
          <a:r>
            <a:rPr lang="en-US" sz="2000" b="0" kern="1200"/>
            <a:t> a set of attributes that uniquely identify tuples in a table. Candidate Key is a super key with no repeated attributes.</a:t>
          </a:r>
        </a:p>
      </dsp:txBody>
      <dsp:txXfrm>
        <a:off x="0" y="1613420"/>
        <a:ext cx="11632504" cy="1134000"/>
      </dsp:txXfrm>
    </dsp:sp>
    <dsp:sp modelId="{75EF5D0E-84C6-41B9-8311-E97E5E166543}">
      <dsp:nvSpPr>
        <dsp:cNvPr id="0" name=""/>
        <dsp:cNvSpPr/>
      </dsp:nvSpPr>
      <dsp:spPr>
        <a:xfrm>
          <a:off x="581625" y="1318220"/>
          <a:ext cx="8142752" cy="590400"/>
        </a:xfrm>
        <a:prstGeom prst="roundRect">
          <a:avLst/>
        </a:prstGeom>
        <a:solidFill>
          <a:schemeClr val="accent4">
            <a:hueOff val="2450223"/>
            <a:satOff val="-10194"/>
            <a:lumOff val="24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7777" tIns="0" rIns="307777" bIns="0" numCol="1" spcCol="1270" anchor="ctr" anchorCtr="0">
          <a:noAutofit/>
        </a:bodyPr>
        <a:lstStyle/>
        <a:p>
          <a:pPr marL="0" lvl="0" indent="0" algn="l" defTabSz="889000" rtl="0">
            <a:lnSpc>
              <a:spcPct val="90000"/>
            </a:lnSpc>
            <a:spcBef>
              <a:spcPct val="0"/>
            </a:spcBef>
            <a:spcAft>
              <a:spcPct val="35000"/>
            </a:spcAft>
            <a:buNone/>
          </a:pPr>
          <a:r>
            <a:rPr lang="en-US" sz="2000" b="0" kern="1200">
              <a:latin typeface="Baskerville Old Face"/>
            </a:rPr>
            <a:t>Candidate key</a:t>
          </a:r>
        </a:p>
      </dsp:txBody>
      <dsp:txXfrm>
        <a:off x="610446" y="1347041"/>
        <a:ext cx="8085110" cy="532758"/>
      </dsp:txXfrm>
    </dsp:sp>
    <dsp:sp modelId="{96B10E9F-D4BE-4F19-ACD5-056A80FC301B}">
      <dsp:nvSpPr>
        <dsp:cNvPr id="0" name=""/>
        <dsp:cNvSpPr/>
      </dsp:nvSpPr>
      <dsp:spPr>
        <a:xfrm>
          <a:off x="0" y="3150620"/>
          <a:ext cx="11632504" cy="850500"/>
        </a:xfrm>
        <a:prstGeom prst="rect">
          <a:avLst/>
        </a:prstGeom>
        <a:solidFill>
          <a:schemeClr val="lt1">
            <a:alpha val="90000"/>
            <a:hueOff val="0"/>
            <a:satOff val="0"/>
            <a:lumOff val="0"/>
            <a:alphaOff val="0"/>
          </a:schemeClr>
        </a:solidFill>
        <a:ln w="12700" cap="flat" cmpd="sng" algn="ctr">
          <a:solidFill>
            <a:schemeClr val="accent4">
              <a:hueOff val="4900445"/>
              <a:satOff val="-20388"/>
              <a:lumOff val="480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2812" tIns="416560" rIns="902812" bIns="142240" numCol="1" spcCol="1270" anchor="t" anchorCtr="0">
          <a:noAutofit/>
        </a:bodyPr>
        <a:lstStyle/>
        <a:p>
          <a:pPr marL="228600" lvl="1" indent="-228600" algn="l" defTabSz="889000">
            <a:lnSpc>
              <a:spcPct val="90000"/>
            </a:lnSpc>
            <a:spcBef>
              <a:spcPct val="0"/>
            </a:spcBef>
            <a:spcAft>
              <a:spcPct val="15000"/>
            </a:spcAft>
            <a:buChar char="•"/>
          </a:pPr>
          <a:r>
            <a:rPr lang="en-US" sz="2000" b="0" kern="1200">
              <a:latin typeface="Calibri Light" panose="020F0302020204030204"/>
            </a:rPr>
            <a:t>It</a:t>
          </a:r>
          <a:r>
            <a:rPr lang="en-US" sz="2000" b="0" kern="1200"/>
            <a:t> is a group of single or multiple keys which identifies rows in a table.</a:t>
          </a:r>
        </a:p>
      </dsp:txBody>
      <dsp:txXfrm>
        <a:off x="0" y="3150620"/>
        <a:ext cx="11632504" cy="850500"/>
      </dsp:txXfrm>
    </dsp:sp>
    <dsp:sp modelId="{03FD4B67-56B7-42C0-9B65-7FF525BAEF3E}">
      <dsp:nvSpPr>
        <dsp:cNvPr id="0" name=""/>
        <dsp:cNvSpPr/>
      </dsp:nvSpPr>
      <dsp:spPr>
        <a:xfrm>
          <a:off x="581625" y="2855420"/>
          <a:ext cx="8142752" cy="590400"/>
        </a:xfrm>
        <a:prstGeom prst="roundRect">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7777" tIns="0" rIns="307777" bIns="0" numCol="1" spcCol="1270" anchor="ctr" anchorCtr="0">
          <a:noAutofit/>
        </a:bodyPr>
        <a:lstStyle/>
        <a:p>
          <a:pPr marL="0" lvl="0" indent="0" algn="l" defTabSz="889000">
            <a:lnSpc>
              <a:spcPct val="90000"/>
            </a:lnSpc>
            <a:spcBef>
              <a:spcPct val="0"/>
            </a:spcBef>
            <a:spcAft>
              <a:spcPct val="35000"/>
            </a:spcAft>
            <a:buNone/>
          </a:pPr>
          <a:r>
            <a:rPr lang="en-US" sz="2000" b="0" kern="1200">
              <a:latin typeface="Baskerville Old Face"/>
            </a:rPr>
            <a:t> Super key</a:t>
          </a:r>
          <a:endParaRPr lang="en-US" sz="2000" b="0" kern="1200"/>
        </a:p>
      </dsp:txBody>
      <dsp:txXfrm>
        <a:off x="610446" y="2884241"/>
        <a:ext cx="8085110" cy="532758"/>
      </dsp:txXfrm>
    </dsp:sp>
    <dsp:sp modelId="{E5C8B465-256F-4665-BA8F-3B690D051137}">
      <dsp:nvSpPr>
        <dsp:cNvPr id="0" name=""/>
        <dsp:cNvSpPr/>
      </dsp:nvSpPr>
      <dsp:spPr>
        <a:xfrm>
          <a:off x="0" y="4404320"/>
          <a:ext cx="11632504" cy="850500"/>
        </a:xfrm>
        <a:prstGeom prst="rect">
          <a:avLst/>
        </a:prstGeom>
        <a:solidFill>
          <a:schemeClr val="lt1">
            <a:alpha val="90000"/>
            <a:hueOff val="0"/>
            <a:satOff val="0"/>
            <a:lumOff val="0"/>
            <a:alphaOff val="0"/>
          </a:schemeClr>
        </a:solidFill>
        <a:ln w="12700" cap="flat" cmpd="sng" algn="ctr">
          <a:solidFill>
            <a:schemeClr val="accent4">
              <a:hueOff val="7350668"/>
              <a:satOff val="-30583"/>
              <a:lumOff val="720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2812" tIns="416560" rIns="902812" bIns="142240" numCol="1" spcCol="1270" anchor="t" anchorCtr="0">
          <a:noAutofit/>
        </a:bodyPr>
        <a:lstStyle/>
        <a:p>
          <a:pPr marL="228600" lvl="1" indent="-228600" algn="l" defTabSz="889000" rtl="0">
            <a:lnSpc>
              <a:spcPct val="90000"/>
            </a:lnSpc>
            <a:spcBef>
              <a:spcPct val="0"/>
            </a:spcBef>
            <a:spcAft>
              <a:spcPct val="15000"/>
            </a:spcAft>
            <a:buChar char="•"/>
          </a:pPr>
          <a:r>
            <a:rPr lang="en-US" sz="2000" b="0" kern="1200"/>
            <a:t>It is a column or group of columns in a table that uniquely identify every row in that table.</a:t>
          </a:r>
        </a:p>
      </dsp:txBody>
      <dsp:txXfrm>
        <a:off x="0" y="4404320"/>
        <a:ext cx="11632504" cy="850500"/>
      </dsp:txXfrm>
    </dsp:sp>
    <dsp:sp modelId="{EAB530C2-95EC-41DA-970B-1739F2572A90}">
      <dsp:nvSpPr>
        <dsp:cNvPr id="0" name=""/>
        <dsp:cNvSpPr/>
      </dsp:nvSpPr>
      <dsp:spPr>
        <a:xfrm>
          <a:off x="581625" y="4109121"/>
          <a:ext cx="8142752" cy="590400"/>
        </a:xfrm>
        <a:prstGeom prst="roundRect">
          <a:avLst/>
        </a:prstGeom>
        <a:solidFill>
          <a:schemeClr val="accent4">
            <a:hueOff val="7350668"/>
            <a:satOff val="-30583"/>
            <a:lumOff val="72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7777" tIns="0" rIns="307777" bIns="0" numCol="1" spcCol="1270" anchor="ctr" anchorCtr="0">
          <a:noAutofit/>
        </a:bodyPr>
        <a:lstStyle/>
        <a:p>
          <a:pPr marL="0" lvl="0" indent="0" algn="l" defTabSz="889000" rtl="0">
            <a:lnSpc>
              <a:spcPct val="90000"/>
            </a:lnSpc>
            <a:spcBef>
              <a:spcPct val="0"/>
            </a:spcBef>
            <a:spcAft>
              <a:spcPct val="35000"/>
            </a:spcAft>
            <a:buNone/>
          </a:pPr>
          <a:r>
            <a:rPr lang="en-US" sz="2000" b="0" kern="1200">
              <a:latin typeface="Baskerville Old Face"/>
            </a:rPr>
            <a:t> </a:t>
          </a:r>
          <a:r>
            <a:rPr lang="en-US" sz="2000" b="0" kern="1200"/>
            <a:t>Alternate Key -</a:t>
          </a:r>
        </a:p>
      </dsp:txBody>
      <dsp:txXfrm>
        <a:off x="610446" y="4137942"/>
        <a:ext cx="8085110" cy="532758"/>
      </dsp:txXfrm>
    </dsp:sp>
    <dsp:sp modelId="{4AED2B95-3E99-4E20-A26A-B28BCB3C0253}">
      <dsp:nvSpPr>
        <dsp:cNvPr id="0" name=""/>
        <dsp:cNvSpPr/>
      </dsp:nvSpPr>
      <dsp:spPr>
        <a:xfrm>
          <a:off x="0" y="5658021"/>
          <a:ext cx="11632504" cy="1134000"/>
        </a:xfrm>
        <a:prstGeom prst="rect">
          <a:avLst/>
        </a:prstGeom>
        <a:solidFill>
          <a:schemeClr val="lt1">
            <a:alpha val="90000"/>
            <a:hueOff val="0"/>
            <a:satOff val="0"/>
            <a:lumOff val="0"/>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2812" tIns="416560" rIns="902812" bIns="142240" numCol="1" spcCol="1270" anchor="t" anchorCtr="0">
          <a:noAutofit/>
        </a:bodyPr>
        <a:lstStyle/>
        <a:p>
          <a:pPr marL="228600" lvl="1" indent="-228600" algn="l" defTabSz="889000" rtl="0">
            <a:lnSpc>
              <a:spcPct val="90000"/>
            </a:lnSpc>
            <a:spcBef>
              <a:spcPct val="0"/>
            </a:spcBef>
            <a:spcAft>
              <a:spcPct val="15000"/>
            </a:spcAft>
            <a:buChar char="•"/>
          </a:pPr>
          <a:r>
            <a:rPr lang="en-US" sz="2000" b="0" kern="1200"/>
            <a:t>It is a column that creates a relationship between two tables. The purpose of Foreign keys is to maintain data integrity and allow navigation between two different instances of an entity.</a:t>
          </a:r>
          <a:r>
            <a:rPr lang="en-US" sz="2000" b="0" kern="1200">
              <a:latin typeface="Calibri Light" panose="020F0302020204030204"/>
            </a:rPr>
            <a:t> </a:t>
          </a:r>
          <a:endParaRPr lang="en-US" sz="2000" b="0" kern="1200"/>
        </a:p>
      </dsp:txBody>
      <dsp:txXfrm>
        <a:off x="0" y="5658021"/>
        <a:ext cx="11632504" cy="1134000"/>
      </dsp:txXfrm>
    </dsp:sp>
    <dsp:sp modelId="{55AFB79A-B7C0-413D-9418-4CC256A34A2A}">
      <dsp:nvSpPr>
        <dsp:cNvPr id="0" name=""/>
        <dsp:cNvSpPr/>
      </dsp:nvSpPr>
      <dsp:spPr>
        <a:xfrm>
          <a:off x="581625" y="5362820"/>
          <a:ext cx="8142752" cy="590400"/>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7777" tIns="0" rIns="307777" bIns="0" numCol="1" spcCol="1270" anchor="ctr" anchorCtr="0">
          <a:noAutofit/>
        </a:bodyPr>
        <a:lstStyle/>
        <a:p>
          <a:pPr marL="0" lvl="0" indent="0" algn="l" defTabSz="889000" rtl="0">
            <a:lnSpc>
              <a:spcPct val="90000"/>
            </a:lnSpc>
            <a:spcBef>
              <a:spcPct val="0"/>
            </a:spcBef>
            <a:spcAft>
              <a:spcPct val="35000"/>
            </a:spcAft>
            <a:buNone/>
          </a:pPr>
          <a:r>
            <a:rPr lang="en-US" sz="2000" b="0" kern="1200">
              <a:latin typeface="Baskerville Old Face"/>
            </a:rPr>
            <a:t> Foreign key</a:t>
          </a:r>
        </a:p>
      </dsp:txBody>
      <dsp:txXfrm>
        <a:off x="610446" y="5391641"/>
        <a:ext cx="8085110" cy="5327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6C5E1E-7E87-4ECA-B150-0CD252FC8E8D}">
      <dsp:nvSpPr>
        <dsp:cNvPr id="0" name=""/>
        <dsp:cNvSpPr/>
      </dsp:nvSpPr>
      <dsp:spPr>
        <a:xfrm>
          <a:off x="0" y="634"/>
          <a:ext cx="6551752" cy="148555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96CE06-8B7F-421D-9B5B-D6317DA92D99}">
      <dsp:nvSpPr>
        <dsp:cNvPr id="0" name=""/>
        <dsp:cNvSpPr/>
      </dsp:nvSpPr>
      <dsp:spPr>
        <a:xfrm>
          <a:off x="449381" y="334885"/>
          <a:ext cx="817057" cy="8170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A49FEF-8C6D-4FE3-AA68-9A4681738430}">
      <dsp:nvSpPr>
        <dsp:cNvPr id="0" name=""/>
        <dsp:cNvSpPr/>
      </dsp:nvSpPr>
      <dsp:spPr>
        <a:xfrm>
          <a:off x="1715821" y="634"/>
          <a:ext cx="4835930" cy="1485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7222" tIns="157222" rIns="157222" bIns="157222" numCol="1" spcCol="1270" anchor="ctr" anchorCtr="0">
          <a:noAutofit/>
        </a:bodyPr>
        <a:lstStyle/>
        <a:p>
          <a:pPr marL="0" lvl="0" indent="0" algn="l" defTabSz="755650">
            <a:lnSpc>
              <a:spcPct val="90000"/>
            </a:lnSpc>
            <a:spcBef>
              <a:spcPct val="0"/>
            </a:spcBef>
            <a:spcAft>
              <a:spcPct val="35000"/>
            </a:spcAft>
            <a:buNone/>
          </a:pPr>
          <a:r>
            <a:rPr lang="en-US" sz="1700" b="1" kern="1200">
              <a:solidFill>
                <a:schemeClr val="bg1"/>
              </a:solidFill>
              <a:latin typeface="Baskerville Old Face"/>
            </a:rPr>
            <a:t>Entity: </a:t>
          </a:r>
          <a:r>
            <a:rPr lang="en-US" sz="1700" kern="1200">
              <a:solidFill>
                <a:schemeClr val="bg1"/>
              </a:solidFill>
              <a:latin typeface="Baskerville Old Face"/>
            </a:rPr>
            <a:t>An Entity may be an object with a physical existence – a particular person, car, house, or employee – or it may be an object with a conceptual existence – a company, a job, or a university course.</a:t>
          </a:r>
        </a:p>
      </dsp:txBody>
      <dsp:txXfrm>
        <a:off x="1715821" y="634"/>
        <a:ext cx="4835930" cy="1485559"/>
      </dsp:txXfrm>
    </dsp:sp>
    <dsp:sp modelId="{E1A82840-18B7-4900-B03B-2BB02B32B127}">
      <dsp:nvSpPr>
        <dsp:cNvPr id="0" name=""/>
        <dsp:cNvSpPr/>
      </dsp:nvSpPr>
      <dsp:spPr>
        <a:xfrm>
          <a:off x="0" y="1857584"/>
          <a:ext cx="6551752" cy="148555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82EF17-7385-49B9-B2D4-BD6BEB1C452E}">
      <dsp:nvSpPr>
        <dsp:cNvPr id="0" name=""/>
        <dsp:cNvSpPr/>
      </dsp:nvSpPr>
      <dsp:spPr>
        <a:xfrm>
          <a:off x="449381" y="2191835"/>
          <a:ext cx="817057" cy="8170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86A9D8-3179-4F0F-A529-CE751B16C69D}">
      <dsp:nvSpPr>
        <dsp:cNvPr id="0" name=""/>
        <dsp:cNvSpPr/>
      </dsp:nvSpPr>
      <dsp:spPr>
        <a:xfrm>
          <a:off x="1715821" y="1857584"/>
          <a:ext cx="4835930" cy="1485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7222" tIns="157222" rIns="157222" bIns="157222" numCol="1" spcCol="1270" anchor="ctr" anchorCtr="0">
          <a:noAutofit/>
        </a:bodyPr>
        <a:lstStyle/>
        <a:p>
          <a:pPr marL="0" lvl="0" indent="0" algn="l" defTabSz="755650">
            <a:lnSpc>
              <a:spcPct val="90000"/>
            </a:lnSpc>
            <a:spcBef>
              <a:spcPct val="0"/>
            </a:spcBef>
            <a:spcAft>
              <a:spcPct val="35000"/>
            </a:spcAft>
            <a:buNone/>
          </a:pPr>
          <a:r>
            <a:rPr lang="en-US" sz="1700" b="1" kern="1200">
              <a:solidFill>
                <a:schemeClr val="bg1"/>
              </a:solidFill>
              <a:latin typeface="Baskerville Old Face"/>
            </a:rPr>
            <a:t>Entity Type: </a:t>
          </a:r>
          <a:r>
            <a:rPr lang="en-US" sz="1700" kern="1200">
              <a:solidFill>
                <a:schemeClr val="bg1"/>
              </a:solidFill>
              <a:latin typeface="Baskerville Old Face"/>
            </a:rPr>
            <a:t>An Entity is an object of Entity Type</a:t>
          </a:r>
        </a:p>
      </dsp:txBody>
      <dsp:txXfrm>
        <a:off x="1715821" y="1857584"/>
        <a:ext cx="4835930" cy="1485559"/>
      </dsp:txXfrm>
    </dsp:sp>
    <dsp:sp modelId="{763E5454-F555-4B52-85F0-AF1B3851C393}">
      <dsp:nvSpPr>
        <dsp:cNvPr id="0" name=""/>
        <dsp:cNvSpPr/>
      </dsp:nvSpPr>
      <dsp:spPr>
        <a:xfrm>
          <a:off x="0" y="3714533"/>
          <a:ext cx="6551752" cy="148555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976ED3-BF08-49C4-935F-CCEB8FE128AD}">
      <dsp:nvSpPr>
        <dsp:cNvPr id="0" name=""/>
        <dsp:cNvSpPr/>
      </dsp:nvSpPr>
      <dsp:spPr>
        <a:xfrm>
          <a:off x="449381" y="4048784"/>
          <a:ext cx="817057" cy="8170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861BF7-B41E-43AF-8565-008AEE524FA5}">
      <dsp:nvSpPr>
        <dsp:cNvPr id="0" name=""/>
        <dsp:cNvSpPr/>
      </dsp:nvSpPr>
      <dsp:spPr>
        <a:xfrm>
          <a:off x="1715821" y="3714533"/>
          <a:ext cx="4835930" cy="1485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7222" tIns="157222" rIns="157222" bIns="157222" numCol="1" spcCol="1270" anchor="ctr" anchorCtr="0">
          <a:noAutofit/>
        </a:bodyPr>
        <a:lstStyle/>
        <a:p>
          <a:pPr marL="0" lvl="0" indent="0" algn="l" defTabSz="755650">
            <a:lnSpc>
              <a:spcPct val="90000"/>
            </a:lnSpc>
            <a:spcBef>
              <a:spcPct val="0"/>
            </a:spcBef>
            <a:spcAft>
              <a:spcPct val="35000"/>
            </a:spcAft>
            <a:buNone/>
          </a:pPr>
          <a:r>
            <a:rPr lang="en-US" sz="1700" b="1" kern="1200">
              <a:solidFill>
                <a:schemeClr val="bg1"/>
              </a:solidFill>
              <a:latin typeface="Baskerville Old Face"/>
            </a:rPr>
            <a:t>Entity Set : S</a:t>
          </a:r>
          <a:r>
            <a:rPr lang="en-US" sz="1700" kern="1200">
              <a:solidFill>
                <a:schemeClr val="bg1"/>
              </a:solidFill>
              <a:latin typeface="Baskerville Old Face"/>
            </a:rPr>
            <a:t>et of all entities is called as entity set. e.g.; E1 is an entity having Entity Type Student and set of all students is called Entity Set</a:t>
          </a:r>
          <a:r>
            <a:rPr lang="en-US" sz="1700" kern="1200">
              <a:latin typeface="Baskerville Old Face"/>
            </a:rPr>
            <a:t>.</a:t>
          </a:r>
        </a:p>
      </dsp:txBody>
      <dsp:txXfrm>
        <a:off x="1715821" y="3714533"/>
        <a:ext cx="4835930" cy="14855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E4E751-463C-44AE-B0BF-D7EC5F057E5A}">
      <dsp:nvSpPr>
        <dsp:cNvPr id="0" name=""/>
        <dsp:cNvSpPr/>
      </dsp:nvSpPr>
      <dsp:spPr>
        <a:xfrm>
          <a:off x="0" y="448269"/>
          <a:ext cx="5032326" cy="144585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0564" tIns="374904" rIns="390564" bIns="128016" numCol="1" spcCol="1270" anchor="t" anchorCtr="0">
          <a:noAutofit/>
        </a:bodyPr>
        <a:lstStyle/>
        <a:p>
          <a:pPr marL="171450" lvl="1" indent="-171450" algn="l" defTabSz="800100" rtl="0">
            <a:lnSpc>
              <a:spcPct val="90000"/>
            </a:lnSpc>
            <a:spcBef>
              <a:spcPct val="0"/>
            </a:spcBef>
            <a:spcAft>
              <a:spcPct val="15000"/>
            </a:spcAft>
            <a:buChar char="•"/>
          </a:pPr>
          <a:r>
            <a:rPr lang="en-US" sz="1800" b="0" kern="1200">
              <a:latin typeface="Baskerville Old Face"/>
              <a:cs typeface="Calibri"/>
            </a:rPr>
            <a:t>When there is only ONE entity set participating in a relation, the relationship is called as unary relationship. For example, one person is married to only one person.</a:t>
          </a:r>
          <a:endParaRPr lang="en-US" sz="1800" b="0" kern="1200">
            <a:latin typeface="Baskerville Old Face"/>
            <a:cs typeface="Angsana New"/>
          </a:endParaRPr>
        </a:p>
      </dsp:txBody>
      <dsp:txXfrm>
        <a:off x="0" y="448269"/>
        <a:ext cx="5032326" cy="1445850"/>
      </dsp:txXfrm>
    </dsp:sp>
    <dsp:sp modelId="{90420B88-8CE7-4419-A288-B3FEDC38BE55}">
      <dsp:nvSpPr>
        <dsp:cNvPr id="0" name=""/>
        <dsp:cNvSpPr/>
      </dsp:nvSpPr>
      <dsp:spPr>
        <a:xfrm>
          <a:off x="251616" y="182589"/>
          <a:ext cx="3522628" cy="5313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147" tIns="0" rIns="133147" bIns="0" numCol="1" spcCol="1270" anchor="ctr" anchorCtr="0">
          <a:noAutofit/>
        </a:bodyPr>
        <a:lstStyle/>
        <a:p>
          <a:pPr marL="0" lvl="0" indent="0" algn="l" defTabSz="800100" rtl="0">
            <a:lnSpc>
              <a:spcPct val="90000"/>
            </a:lnSpc>
            <a:spcBef>
              <a:spcPct val="0"/>
            </a:spcBef>
            <a:spcAft>
              <a:spcPct val="35000"/>
            </a:spcAft>
            <a:buNone/>
          </a:pPr>
          <a:r>
            <a:rPr lang="en-US" sz="1800" b="0" kern="1200">
              <a:latin typeface="Baskerville Old Face"/>
              <a:cs typeface="Calibri"/>
            </a:rPr>
            <a:t>Unary Relationship</a:t>
          </a:r>
        </a:p>
      </dsp:txBody>
      <dsp:txXfrm>
        <a:off x="277555" y="208528"/>
        <a:ext cx="3470750" cy="479482"/>
      </dsp:txXfrm>
    </dsp:sp>
    <dsp:sp modelId="{1DDE8651-DFEE-46D4-A8D5-2910332D09F4}">
      <dsp:nvSpPr>
        <dsp:cNvPr id="0" name=""/>
        <dsp:cNvSpPr/>
      </dsp:nvSpPr>
      <dsp:spPr>
        <a:xfrm>
          <a:off x="0" y="2256999"/>
          <a:ext cx="5032326" cy="144585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0564" tIns="374904" rIns="390564" bIns="128016" numCol="1" spcCol="1270" anchor="t" anchorCtr="0">
          <a:noAutofit/>
        </a:bodyPr>
        <a:lstStyle/>
        <a:p>
          <a:pPr marL="171450" lvl="1" indent="-171450" algn="l" defTabSz="800100" rtl="0">
            <a:lnSpc>
              <a:spcPct val="90000"/>
            </a:lnSpc>
            <a:spcBef>
              <a:spcPct val="0"/>
            </a:spcBef>
            <a:spcAft>
              <a:spcPct val="15000"/>
            </a:spcAft>
            <a:buChar char="•"/>
          </a:pPr>
          <a:r>
            <a:rPr lang="en-US" sz="1800" b="0" kern="1200">
              <a:latin typeface="Baskerville Old Face"/>
              <a:cs typeface="Calibri"/>
            </a:rPr>
            <a:t>When there are TWO entities set participating in a relation, the relationship is called as binary relationship. For example, Student is enrolled in Course. </a:t>
          </a:r>
          <a:endParaRPr lang="en-US" sz="1800" b="0" kern="1200">
            <a:latin typeface="Baskerville Old Face"/>
            <a:cs typeface="Angsana New"/>
          </a:endParaRPr>
        </a:p>
      </dsp:txBody>
      <dsp:txXfrm>
        <a:off x="0" y="2256999"/>
        <a:ext cx="5032326" cy="1445850"/>
      </dsp:txXfrm>
    </dsp:sp>
    <dsp:sp modelId="{447AABCE-C9F5-48AE-9472-DB4859924D9B}">
      <dsp:nvSpPr>
        <dsp:cNvPr id="0" name=""/>
        <dsp:cNvSpPr/>
      </dsp:nvSpPr>
      <dsp:spPr>
        <a:xfrm>
          <a:off x="251616" y="1991319"/>
          <a:ext cx="3522628" cy="53136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147" tIns="0" rIns="133147" bIns="0" numCol="1" spcCol="1270" anchor="ctr" anchorCtr="0">
          <a:noAutofit/>
        </a:bodyPr>
        <a:lstStyle/>
        <a:p>
          <a:pPr marL="0" lvl="0" indent="0" algn="l" defTabSz="800100" rtl="0">
            <a:lnSpc>
              <a:spcPct val="90000"/>
            </a:lnSpc>
            <a:spcBef>
              <a:spcPct val="0"/>
            </a:spcBef>
            <a:spcAft>
              <a:spcPct val="35000"/>
            </a:spcAft>
            <a:buNone/>
          </a:pPr>
          <a:r>
            <a:rPr lang="en-US" sz="1800" b="0" kern="1200">
              <a:latin typeface="Baskerville Old Face"/>
              <a:cs typeface="Calibri Light"/>
            </a:rPr>
            <a:t> Binary Relationship</a:t>
          </a:r>
        </a:p>
      </dsp:txBody>
      <dsp:txXfrm>
        <a:off x="277555" y="2017258"/>
        <a:ext cx="3470750" cy="479482"/>
      </dsp:txXfrm>
    </dsp:sp>
    <dsp:sp modelId="{C689B259-C679-4A79-A140-6694D4C0973C}">
      <dsp:nvSpPr>
        <dsp:cNvPr id="0" name=""/>
        <dsp:cNvSpPr/>
      </dsp:nvSpPr>
      <dsp:spPr>
        <a:xfrm>
          <a:off x="0" y="4065729"/>
          <a:ext cx="5032326" cy="12474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0564" tIns="374904" rIns="390564" bIns="128016" numCol="1" spcCol="1270" anchor="t" anchorCtr="0">
          <a:noAutofit/>
        </a:bodyPr>
        <a:lstStyle/>
        <a:p>
          <a:pPr marL="171450" lvl="1" indent="-171450" algn="l" defTabSz="800100">
            <a:lnSpc>
              <a:spcPct val="90000"/>
            </a:lnSpc>
            <a:spcBef>
              <a:spcPct val="0"/>
            </a:spcBef>
            <a:spcAft>
              <a:spcPct val="15000"/>
            </a:spcAft>
            <a:buChar char="•"/>
          </a:pPr>
          <a:r>
            <a:rPr lang="en-US" sz="1800" b="0" kern="1200">
              <a:latin typeface="Baskerville Old Face"/>
              <a:cs typeface="Angsana New"/>
            </a:rPr>
            <a:t>When there are n entities set participating in a relation, the relationship is called as N-ary relationship</a:t>
          </a:r>
          <a:r>
            <a:rPr lang="en-US" sz="1800" b="0" kern="1200"/>
            <a:t>.</a:t>
          </a:r>
          <a:r>
            <a:rPr lang="en-US" sz="1800" b="1" kern="1200">
              <a:latin typeface="Calibri Light" panose="020F0302020204030204"/>
            </a:rPr>
            <a:t> </a:t>
          </a:r>
          <a:endParaRPr lang="en-US" sz="1800" b="1" kern="1200"/>
        </a:p>
      </dsp:txBody>
      <dsp:txXfrm>
        <a:off x="0" y="4065729"/>
        <a:ext cx="5032326" cy="1247400"/>
      </dsp:txXfrm>
    </dsp:sp>
    <dsp:sp modelId="{DA57BD24-C5AE-42EA-89AE-E10CBE1A76CE}">
      <dsp:nvSpPr>
        <dsp:cNvPr id="0" name=""/>
        <dsp:cNvSpPr/>
      </dsp:nvSpPr>
      <dsp:spPr>
        <a:xfrm>
          <a:off x="251616" y="3800049"/>
          <a:ext cx="3522628" cy="5313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147" tIns="0" rIns="133147" bIns="0" numCol="1" spcCol="1270" anchor="ctr" anchorCtr="0">
          <a:noAutofit/>
        </a:bodyPr>
        <a:lstStyle/>
        <a:p>
          <a:pPr marL="0" lvl="0" indent="0" algn="l" defTabSz="800100" rtl="0">
            <a:lnSpc>
              <a:spcPct val="90000"/>
            </a:lnSpc>
            <a:spcBef>
              <a:spcPct val="0"/>
            </a:spcBef>
            <a:spcAft>
              <a:spcPct val="35000"/>
            </a:spcAft>
            <a:buNone/>
          </a:pPr>
          <a:r>
            <a:rPr lang="en-US" sz="1800" b="0" kern="1200">
              <a:latin typeface="Baskerville Old Face"/>
              <a:cs typeface="Angsana New"/>
            </a:rPr>
            <a:t> N-</a:t>
          </a:r>
          <a:r>
            <a:rPr lang="en-US" sz="1800" b="0" kern="1200" err="1">
              <a:latin typeface="Baskerville Old Face"/>
              <a:cs typeface="Angsana New"/>
            </a:rPr>
            <a:t>ary</a:t>
          </a:r>
          <a:r>
            <a:rPr lang="en-US" sz="1800" b="0" kern="1200">
              <a:latin typeface="Baskerville Old Face"/>
              <a:cs typeface="Angsana New"/>
            </a:rPr>
            <a:t> Relationship</a:t>
          </a:r>
        </a:p>
      </dsp:txBody>
      <dsp:txXfrm>
        <a:off x="277555" y="3825988"/>
        <a:ext cx="3470750" cy="4794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80BE29-8E81-42FA-9451-D95FBF72BD8C}">
      <dsp:nvSpPr>
        <dsp:cNvPr id="0" name=""/>
        <dsp:cNvSpPr/>
      </dsp:nvSpPr>
      <dsp:spPr>
        <a:xfrm>
          <a:off x="0" y="9936"/>
          <a:ext cx="10391732" cy="662400"/>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rtl="0">
            <a:lnSpc>
              <a:spcPct val="90000"/>
            </a:lnSpc>
            <a:spcBef>
              <a:spcPct val="0"/>
            </a:spcBef>
            <a:spcAft>
              <a:spcPct val="35000"/>
            </a:spcAft>
            <a:buNone/>
          </a:pPr>
          <a:r>
            <a:rPr lang="en-US" sz="2300" kern="1200">
              <a:latin typeface="Book Antiqua"/>
            </a:rPr>
            <a:t>One to one</a:t>
          </a:r>
        </a:p>
      </dsp:txBody>
      <dsp:txXfrm>
        <a:off x="0" y="9936"/>
        <a:ext cx="10391732" cy="662400"/>
      </dsp:txXfrm>
    </dsp:sp>
    <dsp:sp modelId="{98583525-399B-4F20-8702-69B7A1250C71}">
      <dsp:nvSpPr>
        <dsp:cNvPr id="0" name=""/>
        <dsp:cNvSpPr/>
      </dsp:nvSpPr>
      <dsp:spPr>
        <a:xfrm>
          <a:off x="0" y="672336"/>
          <a:ext cx="10391732" cy="1673077"/>
        </a:xfrm>
        <a:prstGeom prst="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a:latin typeface="Book Antiqua"/>
            </a:rPr>
            <a:t>When each entity in each entity set can take part only once in the relationship, the cardinality is one to one.</a:t>
          </a:r>
        </a:p>
        <a:p>
          <a:pPr marL="228600" lvl="1" indent="-228600" algn="l" defTabSz="1022350">
            <a:lnSpc>
              <a:spcPct val="90000"/>
            </a:lnSpc>
            <a:spcBef>
              <a:spcPct val="0"/>
            </a:spcBef>
            <a:spcAft>
              <a:spcPct val="15000"/>
            </a:spcAft>
            <a:buChar char="•"/>
          </a:pPr>
          <a:r>
            <a:rPr lang="en-US" sz="2300" kern="1200">
              <a:latin typeface="Book Antiqua"/>
            </a:rPr>
            <a:t> Let us assume that a male can marry to one female and a female can marry to one male. So the relationship will be one to one</a:t>
          </a:r>
          <a:r>
            <a:rPr lang="en-US" sz="2300" kern="1200"/>
            <a:t>.</a:t>
          </a:r>
        </a:p>
      </dsp:txBody>
      <dsp:txXfrm>
        <a:off x="0" y="672336"/>
        <a:ext cx="10391732" cy="167307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80BE29-8E81-42FA-9451-D95FBF72BD8C}">
      <dsp:nvSpPr>
        <dsp:cNvPr id="0" name=""/>
        <dsp:cNvSpPr/>
      </dsp:nvSpPr>
      <dsp:spPr>
        <a:xfrm>
          <a:off x="0" y="33651"/>
          <a:ext cx="11024335" cy="54720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a:latin typeface="Book Antiqua"/>
            </a:rPr>
            <a:t>Many to one</a:t>
          </a:r>
        </a:p>
      </dsp:txBody>
      <dsp:txXfrm>
        <a:off x="0" y="33651"/>
        <a:ext cx="11024335" cy="547200"/>
      </dsp:txXfrm>
    </dsp:sp>
    <dsp:sp modelId="{98583525-399B-4F20-8702-69B7A1250C71}">
      <dsp:nvSpPr>
        <dsp:cNvPr id="0" name=""/>
        <dsp:cNvSpPr/>
      </dsp:nvSpPr>
      <dsp:spPr>
        <a:xfrm>
          <a:off x="0" y="580851"/>
          <a:ext cx="11024335" cy="1668960"/>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a:latin typeface="Book Antiqua"/>
            </a:rPr>
            <a:t>When entities in one entity set can take part only once in the relationship set and entities in other entity set can take part more than once in the relationship set, cardinality is many to one. </a:t>
          </a:r>
        </a:p>
        <a:p>
          <a:pPr marL="171450" lvl="1" indent="-171450" algn="l" defTabSz="844550">
            <a:lnSpc>
              <a:spcPct val="90000"/>
            </a:lnSpc>
            <a:spcBef>
              <a:spcPct val="0"/>
            </a:spcBef>
            <a:spcAft>
              <a:spcPct val="15000"/>
            </a:spcAft>
            <a:buChar char="•"/>
          </a:pPr>
          <a:r>
            <a:rPr lang="en-US" sz="1900" kern="1200">
              <a:latin typeface="Book Antiqua"/>
            </a:rPr>
            <a:t>Let us assume that a student can take only one course but one course can be taken by many students. So the cardinality will be n to 1. It means that for one course there can be n students but for one student, there will be only one course.</a:t>
          </a:r>
        </a:p>
      </dsp:txBody>
      <dsp:txXfrm>
        <a:off x="0" y="580851"/>
        <a:ext cx="11024335" cy="16689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80BE29-8E81-42FA-9451-D95FBF72BD8C}">
      <dsp:nvSpPr>
        <dsp:cNvPr id="0" name=""/>
        <dsp:cNvSpPr/>
      </dsp:nvSpPr>
      <dsp:spPr>
        <a:xfrm>
          <a:off x="0" y="11288"/>
          <a:ext cx="11024335" cy="576000"/>
        </a:xfrm>
        <a:prstGeom prst="rect">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Book Antiqua"/>
            </a:rPr>
            <a:t>Many to many</a:t>
          </a:r>
        </a:p>
      </dsp:txBody>
      <dsp:txXfrm>
        <a:off x="0" y="11288"/>
        <a:ext cx="11024335" cy="576000"/>
      </dsp:txXfrm>
    </dsp:sp>
    <dsp:sp modelId="{98583525-399B-4F20-8702-69B7A1250C71}">
      <dsp:nvSpPr>
        <dsp:cNvPr id="0" name=""/>
        <dsp:cNvSpPr/>
      </dsp:nvSpPr>
      <dsp:spPr>
        <a:xfrm>
          <a:off x="0" y="587288"/>
          <a:ext cx="11024335" cy="1454849"/>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latin typeface="Book Antiqua"/>
            </a:rPr>
            <a:t>When entities in all entity sets can take part more than once in the relationship cardinality is many to many.</a:t>
          </a:r>
        </a:p>
        <a:p>
          <a:pPr marL="228600" lvl="1" indent="-228600" algn="l" defTabSz="889000">
            <a:lnSpc>
              <a:spcPct val="90000"/>
            </a:lnSpc>
            <a:spcBef>
              <a:spcPct val="0"/>
            </a:spcBef>
            <a:spcAft>
              <a:spcPct val="15000"/>
            </a:spcAft>
            <a:buChar char="•"/>
          </a:pPr>
          <a:r>
            <a:rPr lang="en-US" sz="2000" kern="1200">
              <a:latin typeface="Book Antiqua"/>
            </a:rPr>
            <a:t> Let us assume that a student can take more than one course and one course can be taken by many students. So the relationship will be many to many.</a:t>
          </a:r>
        </a:p>
      </dsp:txBody>
      <dsp:txXfrm>
        <a:off x="0" y="587288"/>
        <a:ext cx="11024335" cy="145484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79548C-F10C-4E28-932F-BF3484FF93C9}">
      <dsp:nvSpPr>
        <dsp:cNvPr id="0" name=""/>
        <dsp:cNvSpPr/>
      </dsp:nvSpPr>
      <dsp:spPr>
        <a:xfrm rot="16200000">
          <a:off x="-854652" y="857368"/>
          <a:ext cx="4379604" cy="2664867"/>
        </a:xfrm>
        <a:prstGeom prst="flowChartManualOperation">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6050" tIns="0" rIns="147278" bIns="0" numCol="1" spcCol="1270" anchor="t" anchorCtr="0">
          <a:noAutofit/>
        </a:bodyPr>
        <a:lstStyle/>
        <a:p>
          <a:pPr marL="0" lvl="0" indent="0" algn="l" defTabSz="1022350" rtl="0">
            <a:lnSpc>
              <a:spcPct val="90000"/>
            </a:lnSpc>
            <a:spcBef>
              <a:spcPct val="0"/>
            </a:spcBef>
            <a:spcAft>
              <a:spcPct val="35000"/>
            </a:spcAft>
            <a:buNone/>
          </a:pPr>
          <a:r>
            <a:rPr lang="en-US" sz="2300" b="1" kern="1200">
              <a:latin typeface="Book Antiqua"/>
              <a:cs typeface="Calibri Light"/>
            </a:rPr>
            <a:t>Employee Entity :</a:t>
          </a:r>
          <a:endParaRPr lang="en-US" sz="2300" kern="1200">
            <a:latin typeface="Book Antiqua"/>
            <a:cs typeface="Calibri Light"/>
          </a:endParaRPr>
        </a:p>
        <a:p>
          <a:pPr marL="171450" lvl="1" indent="-171450" algn="l" defTabSz="800100" rtl="0">
            <a:lnSpc>
              <a:spcPct val="90000"/>
            </a:lnSpc>
            <a:spcBef>
              <a:spcPct val="0"/>
            </a:spcBef>
            <a:spcAft>
              <a:spcPct val="15000"/>
            </a:spcAft>
            <a:buChar char="•"/>
          </a:pPr>
          <a:r>
            <a:rPr lang="en-US" sz="1800" kern="1200">
              <a:latin typeface="Book Antiqua"/>
              <a:cs typeface="Calibri Light"/>
            </a:rPr>
            <a:t>Attributes of Employee Entity are Name, Id, Address, Gender, Dob and </a:t>
          </a:r>
          <a:r>
            <a:rPr lang="en-US" sz="1800" kern="1200" err="1">
              <a:latin typeface="Book Antiqua"/>
              <a:cs typeface="Calibri Light"/>
            </a:rPr>
            <a:t>Doj</a:t>
          </a:r>
          <a:r>
            <a:rPr lang="en-US" sz="1800" kern="1200">
              <a:latin typeface="Book Antiqua"/>
              <a:cs typeface="Calibri Light"/>
            </a:rPr>
            <a:t>.</a:t>
          </a:r>
        </a:p>
        <a:p>
          <a:pPr marL="171450" lvl="1" indent="-171450" algn="l" defTabSz="800100">
            <a:lnSpc>
              <a:spcPct val="90000"/>
            </a:lnSpc>
            <a:spcBef>
              <a:spcPct val="0"/>
            </a:spcBef>
            <a:spcAft>
              <a:spcPct val="15000"/>
            </a:spcAft>
            <a:buChar char="•"/>
          </a:pPr>
          <a:r>
            <a:rPr lang="en-US" sz="1800" kern="1200">
              <a:latin typeface="Book Antiqua"/>
              <a:cs typeface="Calibri Light"/>
            </a:rPr>
            <a:t>Id is Primary Key for Employee Entity.</a:t>
          </a:r>
        </a:p>
      </dsp:txBody>
      <dsp:txXfrm rot="5400000">
        <a:off x="2717" y="875920"/>
        <a:ext cx="2664867" cy="2627762"/>
      </dsp:txXfrm>
    </dsp:sp>
    <dsp:sp modelId="{B6114AE0-2955-4C03-A11E-5141E9E60138}">
      <dsp:nvSpPr>
        <dsp:cNvPr id="0" name=""/>
        <dsp:cNvSpPr/>
      </dsp:nvSpPr>
      <dsp:spPr>
        <a:xfrm rot="16200000">
          <a:off x="2010080" y="857368"/>
          <a:ext cx="4379604" cy="2664867"/>
        </a:xfrm>
        <a:prstGeom prst="flowChartManualOperation">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6050" tIns="0" rIns="147278" bIns="0" numCol="1" spcCol="1270" anchor="t" anchorCtr="0">
          <a:noAutofit/>
        </a:bodyPr>
        <a:lstStyle/>
        <a:p>
          <a:pPr marL="0" lvl="0" indent="0" algn="l" defTabSz="1022350" rtl="0">
            <a:lnSpc>
              <a:spcPct val="90000"/>
            </a:lnSpc>
            <a:spcBef>
              <a:spcPct val="0"/>
            </a:spcBef>
            <a:spcAft>
              <a:spcPct val="35000"/>
            </a:spcAft>
            <a:buNone/>
          </a:pPr>
          <a:r>
            <a:rPr lang="en-US" sz="2300" b="1" kern="1200">
              <a:latin typeface="Book Antiqua"/>
              <a:cs typeface="Calibri Light"/>
            </a:rPr>
            <a:t>Department Entity :</a:t>
          </a:r>
          <a:r>
            <a:rPr lang="en-US" sz="2300" kern="1200">
              <a:latin typeface="Book Antiqua"/>
              <a:cs typeface="Calibri Light"/>
            </a:rPr>
            <a:t> </a:t>
          </a:r>
        </a:p>
        <a:p>
          <a:pPr marL="171450" lvl="1" indent="-171450" algn="l" defTabSz="800100" rtl="0">
            <a:lnSpc>
              <a:spcPct val="90000"/>
            </a:lnSpc>
            <a:spcBef>
              <a:spcPct val="0"/>
            </a:spcBef>
            <a:spcAft>
              <a:spcPct val="15000"/>
            </a:spcAft>
            <a:buChar char="•"/>
          </a:pPr>
          <a:r>
            <a:rPr lang="en-US" sz="1800" kern="1200">
              <a:latin typeface="Book Antiqua"/>
              <a:cs typeface="Calibri Light"/>
            </a:rPr>
            <a:t>Attributes of Department Entity are </a:t>
          </a:r>
          <a:r>
            <a:rPr lang="en-US" sz="1800" kern="1200" err="1">
              <a:latin typeface="Book Antiqua"/>
              <a:cs typeface="Calibri Light"/>
            </a:rPr>
            <a:t>D_no</a:t>
          </a:r>
          <a:r>
            <a:rPr lang="en-US" sz="1800" kern="1200">
              <a:latin typeface="Book Antiqua"/>
              <a:cs typeface="Calibri Light"/>
            </a:rPr>
            <a:t>, Name and Location.</a:t>
          </a:r>
        </a:p>
        <a:p>
          <a:pPr marL="171450" lvl="1" indent="-171450" algn="l" defTabSz="800100" rtl="0">
            <a:lnSpc>
              <a:spcPct val="90000"/>
            </a:lnSpc>
            <a:spcBef>
              <a:spcPct val="0"/>
            </a:spcBef>
            <a:spcAft>
              <a:spcPct val="15000"/>
            </a:spcAft>
            <a:buChar char="•"/>
          </a:pPr>
          <a:r>
            <a:rPr lang="en-US" sz="1800" kern="1200" err="1">
              <a:latin typeface="Book Antiqua"/>
              <a:cs typeface="Calibri Light"/>
            </a:rPr>
            <a:t>D_no</a:t>
          </a:r>
          <a:r>
            <a:rPr lang="en-US" sz="1800" kern="1200">
              <a:latin typeface="Book Antiqua"/>
              <a:cs typeface="Calibri Light"/>
            </a:rPr>
            <a:t> is Primary Key for Department Entity.</a:t>
          </a:r>
        </a:p>
      </dsp:txBody>
      <dsp:txXfrm rot="5400000">
        <a:off x="2867449" y="875920"/>
        <a:ext cx="2664867" cy="2627762"/>
      </dsp:txXfrm>
    </dsp:sp>
    <dsp:sp modelId="{9DE7D3E6-B8D3-4A40-9F42-5FB762FA7B0A}">
      <dsp:nvSpPr>
        <dsp:cNvPr id="0" name=""/>
        <dsp:cNvSpPr/>
      </dsp:nvSpPr>
      <dsp:spPr>
        <a:xfrm rot="16200000">
          <a:off x="4874813" y="857368"/>
          <a:ext cx="4379604" cy="2664867"/>
        </a:xfrm>
        <a:prstGeom prst="flowChartManualOperation">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6050" tIns="0" rIns="147278" bIns="0" numCol="1" spcCol="1270" anchor="t" anchorCtr="0">
          <a:noAutofit/>
        </a:bodyPr>
        <a:lstStyle/>
        <a:p>
          <a:pPr marL="0" lvl="0" indent="0" algn="l" defTabSz="1022350" rtl="0">
            <a:lnSpc>
              <a:spcPct val="90000"/>
            </a:lnSpc>
            <a:spcBef>
              <a:spcPct val="0"/>
            </a:spcBef>
            <a:spcAft>
              <a:spcPct val="35000"/>
            </a:spcAft>
            <a:buNone/>
          </a:pPr>
          <a:r>
            <a:rPr lang="en-US" sz="2300" b="1" kern="1200">
              <a:latin typeface="Book Antiqua"/>
              <a:cs typeface="Calibri Light"/>
            </a:rPr>
            <a:t>Project Entity :</a:t>
          </a:r>
          <a:endParaRPr lang="en-US" sz="2300" kern="1200">
            <a:latin typeface="Book Antiqua"/>
            <a:cs typeface="Calibri Light"/>
          </a:endParaRPr>
        </a:p>
        <a:p>
          <a:pPr marL="171450" lvl="1" indent="-171450" algn="l" defTabSz="800100" rtl="0">
            <a:lnSpc>
              <a:spcPct val="90000"/>
            </a:lnSpc>
            <a:spcBef>
              <a:spcPct val="0"/>
            </a:spcBef>
            <a:spcAft>
              <a:spcPct val="15000"/>
            </a:spcAft>
            <a:buChar char="•"/>
          </a:pPr>
          <a:r>
            <a:rPr lang="en-US" sz="1800" kern="1200">
              <a:latin typeface="Book Antiqua"/>
              <a:cs typeface="Calibri Light"/>
            </a:rPr>
            <a:t>Attributes of Project Entity are </a:t>
          </a:r>
          <a:r>
            <a:rPr lang="en-US" sz="1800" kern="1200" err="1">
              <a:latin typeface="Book Antiqua"/>
              <a:cs typeface="Calibri Light"/>
            </a:rPr>
            <a:t>P_No</a:t>
          </a:r>
          <a:r>
            <a:rPr lang="en-US" sz="1800" kern="1200">
              <a:latin typeface="Book Antiqua"/>
              <a:cs typeface="Calibri Light"/>
            </a:rPr>
            <a:t>, Name and Location.</a:t>
          </a:r>
        </a:p>
        <a:p>
          <a:pPr marL="171450" lvl="1" indent="-171450" algn="l" defTabSz="800100" rtl="0">
            <a:lnSpc>
              <a:spcPct val="90000"/>
            </a:lnSpc>
            <a:spcBef>
              <a:spcPct val="0"/>
            </a:spcBef>
            <a:spcAft>
              <a:spcPct val="15000"/>
            </a:spcAft>
            <a:buChar char="•"/>
          </a:pPr>
          <a:r>
            <a:rPr lang="en-US" sz="1800" kern="1200" err="1">
              <a:latin typeface="Book Antiqua"/>
              <a:cs typeface="Calibri Light"/>
            </a:rPr>
            <a:t>P_No</a:t>
          </a:r>
          <a:r>
            <a:rPr lang="en-US" sz="1800" kern="1200">
              <a:latin typeface="Book Antiqua"/>
              <a:cs typeface="Calibri Light"/>
            </a:rPr>
            <a:t> is Primary Key for Project Entity.</a:t>
          </a:r>
        </a:p>
      </dsp:txBody>
      <dsp:txXfrm rot="5400000">
        <a:off x="5732182" y="875920"/>
        <a:ext cx="2664867" cy="2627762"/>
      </dsp:txXfrm>
    </dsp:sp>
    <dsp:sp modelId="{BB50DEA9-6980-414F-8E00-48D0F9269D04}">
      <dsp:nvSpPr>
        <dsp:cNvPr id="0" name=""/>
        <dsp:cNvSpPr/>
      </dsp:nvSpPr>
      <dsp:spPr>
        <a:xfrm rot="16200000">
          <a:off x="7739546" y="857368"/>
          <a:ext cx="4379604" cy="2664867"/>
        </a:xfrm>
        <a:prstGeom prst="flowChartManualOperati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6050" tIns="0" rIns="147278" bIns="0" numCol="1" spcCol="1270" anchor="t" anchorCtr="0">
          <a:noAutofit/>
        </a:bodyPr>
        <a:lstStyle/>
        <a:p>
          <a:pPr marL="0" lvl="0" indent="0" algn="l" defTabSz="1022350" rtl="0">
            <a:lnSpc>
              <a:spcPct val="90000"/>
            </a:lnSpc>
            <a:spcBef>
              <a:spcPct val="0"/>
            </a:spcBef>
            <a:spcAft>
              <a:spcPct val="35000"/>
            </a:spcAft>
            <a:buNone/>
          </a:pPr>
          <a:r>
            <a:rPr lang="en-US" sz="2300" b="1" kern="1200">
              <a:latin typeface="Book Antiqua"/>
              <a:cs typeface="Calibri Light"/>
            </a:rPr>
            <a:t>Dependent Entity :</a:t>
          </a:r>
          <a:endParaRPr lang="en-US" sz="2300" kern="1200">
            <a:latin typeface="Book Antiqua"/>
            <a:cs typeface="Calibri Light"/>
          </a:endParaRPr>
        </a:p>
        <a:p>
          <a:pPr marL="171450" lvl="1" indent="-171450" algn="l" defTabSz="800100">
            <a:lnSpc>
              <a:spcPct val="90000"/>
            </a:lnSpc>
            <a:spcBef>
              <a:spcPct val="0"/>
            </a:spcBef>
            <a:spcAft>
              <a:spcPct val="15000"/>
            </a:spcAft>
            <a:buChar char="•"/>
          </a:pPr>
          <a:r>
            <a:rPr lang="en-US" sz="1800" kern="1200">
              <a:latin typeface="Book Antiqua"/>
              <a:cs typeface="Calibri Light"/>
            </a:rPr>
            <a:t>Attributes of Dependent Entity are </a:t>
          </a:r>
          <a:r>
            <a:rPr lang="en-US" sz="1800" kern="1200" err="1">
              <a:latin typeface="Book Antiqua"/>
              <a:cs typeface="Calibri Light"/>
            </a:rPr>
            <a:t>D_no</a:t>
          </a:r>
          <a:r>
            <a:rPr lang="en-US" sz="1800" kern="1200">
              <a:latin typeface="Book Antiqua"/>
              <a:cs typeface="Calibri Light"/>
            </a:rPr>
            <a:t>, Gender and relationship</a:t>
          </a:r>
          <a:r>
            <a:rPr lang="en-US" sz="1800" kern="1200"/>
            <a:t>.</a:t>
          </a:r>
        </a:p>
      </dsp:txBody>
      <dsp:txXfrm rot="5400000">
        <a:off x="8596915" y="875920"/>
        <a:ext cx="2664867" cy="262776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8ADCC0-F82E-4980-8FF5-BA27DB34A943}">
      <dsp:nvSpPr>
        <dsp:cNvPr id="0" name=""/>
        <dsp:cNvSpPr/>
      </dsp:nvSpPr>
      <dsp:spPr>
        <a:xfrm>
          <a:off x="0" y="6305"/>
          <a:ext cx="6083473" cy="82615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87657D-58F2-4409-A6AF-232A74540E89}">
      <dsp:nvSpPr>
        <dsp:cNvPr id="0" name=""/>
        <dsp:cNvSpPr/>
      </dsp:nvSpPr>
      <dsp:spPr>
        <a:xfrm>
          <a:off x="249913" y="192190"/>
          <a:ext cx="454387" cy="4543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CE4BCB-755F-45E0-BE94-419425A8AF56}">
      <dsp:nvSpPr>
        <dsp:cNvPr id="0" name=""/>
        <dsp:cNvSpPr/>
      </dsp:nvSpPr>
      <dsp:spPr>
        <a:xfrm>
          <a:off x="954213" y="6305"/>
          <a:ext cx="2737563" cy="82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435" tIns="87435" rIns="87435" bIns="87435" numCol="1" spcCol="1270" anchor="ctr" anchorCtr="0">
          <a:noAutofit/>
        </a:bodyPr>
        <a:lstStyle/>
        <a:p>
          <a:pPr marL="0" lvl="0" indent="0" algn="l" defTabSz="844550">
            <a:lnSpc>
              <a:spcPct val="100000"/>
            </a:lnSpc>
            <a:spcBef>
              <a:spcPct val="0"/>
            </a:spcBef>
            <a:spcAft>
              <a:spcPct val="35000"/>
            </a:spcAft>
            <a:buNone/>
          </a:pPr>
          <a:r>
            <a:rPr lang="en-GB" sz="1900" b="1" kern="1200">
              <a:latin typeface="Georgia Pro Semibold"/>
            </a:rPr>
            <a:t>Employees works in Departments –</a:t>
          </a:r>
          <a:endParaRPr lang="en-GB" sz="1900" kern="1200">
            <a:latin typeface="Georgia Pro Semibold"/>
          </a:endParaRPr>
        </a:p>
      </dsp:txBody>
      <dsp:txXfrm>
        <a:off x="954213" y="6305"/>
        <a:ext cx="2737563" cy="826158"/>
      </dsp:txXfrm>
    </dsp:sp>
    <dsp:sp modelId="{E95097AA-3364-47F3-B071-A97F0C75FC47}">
      <dsp:nvSpPr>
        <dsp:cNvPr id="0" name=""/>
        <dsp:cNvSpPr/>
      </dsp:nvSpPr>
      <dsp:spPr>
        <a:xfrm>
          <a:off x="3691776" y="6305"/>
          <a:ext cx="2390764" cy="82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435" tIns="87435" rIns="87435" bIns="87435" numCol="1" spcCol="1270" anchor="ctr" anchorCtr="0">
          <a:noAutofit/>
        </a:bodyPr>
        <a:lstStyle/>
        <a:p>
          <a:pPr marL="0" lvl="0" indent="0" algn="l" defTabSz="488950">
            <a:lnSpc>
              <a:spcPct val="100000"/>
            </a:lnSpc>
            <a:spcBef>
              <a:spcPct val="0"/>
            </a:spcBef>
            <a:spcAft>
              <a:spcPct val="35000"/>
            </a:spcAft>
            <a:buNone/>
          </a:pPr>
          <a:r>
            <a:rPr lang="en-GB" sz="1100" kern="1200">
              <a:latin typeface="Georgia Pro Semibold"/>
            </a:rPr>
            <a:t>Many employee works in one Department but one employee can not work in many departments.</a:t>
          </a:r>
        </a:p>
      </dsp:txBody>
      <dsp:txXfrm>
        <a:off x="3691776" y="6305"/>
        <a:ext cx="2390764" cy="826158"/>
      </dsp:txXfrm>
    </dsp:sp>
    <dsp:sp modelId="{D38D415A-4CE9-4929-BBE5-DF23B1CF9E26}">
      <dsp:nvSpPr>
        <dsp:cNvPr id="0" name=""/>
        <dsp:cNvSpPr/>
      </dsp:nvSpPr>
      <dsp:spPr>
        <a:xfrm>
          <a:off x="0" y="1039003"/>
          <a:ext cx="6083473" cy="82615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C8B4FF-E089-4A9D-A6C6-ED28A4C076CE}">
      <dsp:nvSpPr>
        <dsp:cNvPr id="0" name=""/>
        <dsp:cNvSpPr/>
      </dsp:nvSpPr>
      <dsp:spPr>
        <a:xfrm>
          <a:off x="249913" y="1224889"/>
          <a:ext cx="454387" cy="4543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0F23CE-C8DA-4A54-B69D-EF40AC1AD2E8}">
      <dsp:nvSpPr>
        <dsp:cNvPr id="0" name=""/>
        <dsp:cNvSpPr/>
      </dsp:nvSpPr>
      <dsp:spPr>
        <a:xfrm>
          <a:off x="954213" y="1039003"/>
          <a:ext cx="2737563" cy="82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435" tIns="87435" rIns="87435" bIns="87435" numCol="1" spcCol="1270" anchor="ctr" anchorCtr="0">
          <a:noAutofit/>
        </a:bodyPr>
        <a:lstStyle/>
        <a:p>
          <a:pPr marL="0" lvl="0" indent="0" algn="l" defTabSz="844550">
            <a:lnSpc>
              <a:spcPct val="100000"/>
            </a:lnSpc>
            <a:spcBef>
              <a:spcPct val="0"/>
            </a:spcBef>
            <a:spcAft>
              <a:spcPct val="35000"/>
            </a:spcAft>
            <a:buNone/>
          </a:pPr>
          <a:r>
            <a:rPr lang="en-GB" sz="1900" b="1" kern="1200">
              <a:latin typeface="Georgia Pro Semibold"/>
            </a:rPr>
            <a:t>Manager controls a Department –</a:t>
          </a:r>
          <a:endParaRPr lang="en-GB" sz="1900" kern="1200">
            <a:latin typeface="Georgia Pro Semibold"/>
          </a:endParaRPr>
        </a:p>
      </dsp:txBody>
      <dsp:txXfrm>
        <a:off x="954213" y="1039003"/>
        <a:ext cx="2737563" cy="826158"/>
      </dsp:txXfrm>
    </dsp:sp>
    <dsp:sp modelId="{C38A9F45-9507-417B-9AC1-F530DF10988E}">
      <dsp:nvSpPr>
        <dsp:cNvPr id="0" name=""/>
        <dsp:cNvSpPr/>
      </dsp:nvSpPr>
      <dsp:spPr>
        <a:xfrm>
          <a:off x="3691776" y="1039003"/>
          <a:ext cx="2390764" cy="82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435" tIns="87435" rIns="87435" bIns="87435" numCol="1" spcCol="1270" anchor="ctr" anchorCtr="0">
          <a:noAutofit/>
        </a:bodyPr>
        <a:lstStyle/>
        <a:p>
          <a:pPr marL="0" lvl="0" indent="0" algn="l" defTabSz="488950">
            <a:lnSpc>
              <a:spcPct val="100000"/>
            </a:lnSpc>
            <a:spcBef>
              <a:spcPct val="0"/>
            </a:spcBef>
            <a:spcAft>
              <a:spcPct val="35000"/>
            </a:spcAft>
            <a:buNone/>
          </a:pPr>
          <a:r>
            <a:rPr lang="en-GB" sz="1100" kern="1200">
              <a:latin typeface="Georgia Pro Semibold"/>
            </a:rPr>
            <a:t>Employee works under the manager of the Department and the manager records the date of joining of employee in the department.</a:t>
          </a:r>
        </a:p>
      </dsp:txBody>
      <dsp:txXfrm>
        <a:off x="3691776" y="1039003"/>
        <a:ext cx="2390764" cy="826158"/>
      </dsp:txXfrm>
    </dsp:sp>
    <dsp:sp modelId="{293523C9-E7E6-48E4-BE1F-E88DF25FF919}">
      <dsp:nvSpPr>
        <dsp:cNvPr id="0" name=""/>
        <dsp:cNvSpPr/>
      </dsp:nvSpPr>
      <dsp:spPr>
        <a:xfrm>
          <a:off x="0" y="2071702"/>
          <a:ext cx="6083473" cy="82615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C50057-B4F0-4D52-BF03-28202C65BA59}">
      <dsp:nvSpPr>
        <dsp:cNvPr id="0" name=""/>
        <dsp:cNvSpPr/>
      </dsp:nvSpPr>
      <dsp:spPr>
        <a:xfrm>
          <a:off x="249913" y="2257588"/>
          <a:ext cx="454387" cy="4543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E03A03-E880-46CD-BAB0-5EDDF82E0074}">
      <dsp:nvSpPr>
        <dsp:cNvPr id="0" name=""/>
        <dsp:cNvSpPr/>
      </dsp:nvSpPr>
      <dsp:spPr>
        <a:xfrm>
          <a:off x="954213" y="2071702"/>
          <a:ext cx="2737563" cy="82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435" tIns="87435" rIns="87435" bIns="87435" numCol="1" spcCol="1270" anchor="ctr" anchorCtr="0">
          <a:noAutofit/>
        </a:bodyPr>
        <a:lstStyle/>
        <a:p>
          <a:pPr marL="0" lvl="0" indent="0" algn="l" defTabSz="844550">
            <a:lnSpc>
              <a:spcPct val="100000"/>
            </a:lnSpc>
            <a:spcBef>
              <a:spcPct val="0"/>
            </a:spcBef>
            <a:spcAft>
              <a:spcPct val="35000"/>
            </a:spcAft>
            <a:buNone/>
          </a:pPr>
          <a:r>
            <a:rPr lang="en-GB" sz="1900" b="1" kern="1200">
              <a:latin typeface="Georgia Pro Semibold"/>
            </a:rPr>
            <a:t>Department has many Projects</a:t>
          </a:r>
          <a:r>
            <a:rPr lang="en-GB" sz="1900" kern="1200">
              <a:latin typeface="Georgia Pro Semibold"/>
            </a:rPr>
            <a:t> –</a:t>
          </a:r>
        </a:p>
      </dsp:txBody>
      <dsp:txXfrm>
        <a:off x="954213" y="2071702"/>
        <a:ext cx="2737563" cy="826158"/>
      </dsp:txXfrm>
    </dsp:sp>
    <dsp:sp modelId="{BFCD0A5B-B85A-460C-81BC-5A8B7EE8D8D1}">
      <dsp:nvSpPr>
        <dsp:cNvPr id="0" name=""/>
        <dsp:cNvSpPr/>
      </dsp:nvSpPr>
      <dsp:spPr>
        <a:xfrm>
          <a:off x="3691776" y="2071702"/>
          <a:ext cx="2390764" cy="82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435" tIns="87435" rIns="87435" bIns="87435" numCol="1" spcCol="1270" anchor="ctr" anchorCtr="0">
          <a:noAutofit/>
        </a:bodyPr>
        <a:lstStyle/>
        <a:p>
          <a:pPr marL="0" lvl="0" indent="0" algn="l" defTabSz="488950">
            <a:lnSpc>
              <a:spcPct val="100000"/>
            </a:lnSpc>
            <a:spcBef>
              <a:spcPct val="0"/>
            </a:spcBef>
            <a:spcAft>
              <a:spcPct val="35000"/>
            </a:spcAft>
            <a:buNone/>
          </a:pPr>
          <a:r>
            <a:rPr lang="en-GB" sz="1100" kern="1200">
              <a:latin typeface="Georgia Pro Semibold"/>
            </a:rPr>
            <a:t>One department has many projects but one project can not come under many departments.</a:t>
          </a:r>
          <a:endParaRPr lang="en-US" sz="1100" kern="1200">
            <a:latin typeface="Georgia Pro Semibold"/>
          </a:endParaRPr>
        </a:p>
      </dsp:txBody>
      <dsp:txXfrm>
        <a:off x="3691776" y="2071702"/>
        <a:ext cx="2390764" cy="826158"/>
      </dsp:txXfrm>
    </dsp:sp>
    <dsp:sp modelId="{6834A5A3-2375-4360-8869-73707C15A1FD}">
      <dsp:nvSpPr>
        <dsp:cNvPr id="0" name=""/>
        <dsp:cNvSpPr/>
      </dsp:nvSpPr>
      <dsp:spPr>
        <a:xfrm>
          <a:off x="0" y="3104401"/>
          <a:ext cx="6083473" cy="82615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A20581-815C-4208-B7BE-6BA6114970BC}">
      <dsp:nvSpPr>
        <dsp:cNvPr id="0" name=""/>
        <dsp:cNvSpPr/>
      </dsp:nvSpPr>
      <dsp:spPr>
        <a:xfrm>
          <a:off x="249913" y="3290286"/>
          <a:ext cx="454387" cy="4543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6F2CEA-DEC9-41DC-B8C5-97D1C5C6F6FE}">
      <dsp:nvSpPr>
        <dsp:cNvPr id="0" name=""/>
        <dsp:cNvSpPr/>
      </dsp:nvSpPr>
      <dsp:spPr>
        <a:xfrm>
          <a:off x="954213" y="3104401"/>
          <a:ext cx="2737563" cy="82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435" tIns="87435" rIns="87435" bIns="87435" numCol="1" spcCol="1270" anchor="ctr" anchorCtr="0">
          <a:noAutofit/>
        </a:bodyPr>
        <a:lstStyle/>
        <a:p>
          <a:pPr marL="0" lvl="0" indent="0" algn="l" defTabSz="844550">
            <a:lnSpc>
              <a:spcPct val="100000"/>
            </a:lnSpc>
            <a:spcBef>
              <a:spcPct val="0"/>
            </a:spcBef>
            <a:spcAft>
              <a:spcPct val="35000"/>
            </a:spcAft>
            <a:buNone/>
          </a:pPr>
          <a:r>
            <a:rPr lang="en-GB" sz="1900" b="1" kern="1200">
              <a:latin typeface="Georgia Pro Semibold"/>
            </a:rPr>
            <a:t>Employee works on project –</a:t>
          </a:r>
          <a:endParaRPr lang="en-US" sz="1900" b="1" kern="1200">
            <a:latin typeface="Georgia Pro Semibold"/>
          </a:endParaRPr>
        </a:p>
      </dsp:txBody>
      <dsp:txXfrm>
        <a:off x="954213" y="3104401"/>
        <a:ext cx="2737563" cy="826158"/>
      </dsp:txXfrm>
    </dsp:sp>
    <dsp:sp modelId="{D62F28D0-4199-4D31-B6C9-6EC002C7EB53}">
      <dsp:nvSpPr>
        <dsp:cNvPr id="0" name=""/>
        <dsp:cNvSpPr/>
      </dsp:nvSpPr>
      <dsp:spPr>
        <a:xfrm>
          <a:off x="3691776" y="3104401"/>
          <a:ext cx="2390764" cy="82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435" tIns="87435" rIns="87435" bIns="87435" numCol="1" spcCol="1270" anchor="ctr" anchorCtr="0">
          <a:noAutofit/>
        </a:bodyPr>
        <a:lstStyle/>
        <a:p>
          <a:pPr marL="0" lvl="0" indent="0" algn="l" defTabSz="488950">
            <a:lnSpc>
              <a:spcPct val="100000"/>
            </a:lnSpc>
            <a:spcBef>
              <a:spcPct val="0"/>
            </a:spcBef>
            <a:spcAft>
              <a:spcPct val="35000"/>
            </a:spcAft>
            <a:buNone/>
          </a:pPr>
          <a:r>
            <a:rPr lang="en-GB" sz="1100" b="0" kern="1200">
              <a:latin typeface="Georgia Pro Semibold"/>
            </a:rPr>
            <a:t>One employee works on several projects and the number of hours worked by the employee on a single project is recorded.</a:t>
          </a:r>
          <a:endParaRPr lang="en-US" sz="1100" b="0" kern="1200">
            <a:latin typeface="Georgia Pro Semibold"/>
          </a:endParaRPr>
        </a:p>
      </dsp:txBody>
      <dsp:txXfrm>
        <a:off x="3691776" y="3104401"/>
        <a:ext cx="2390764" cy="826158"/>
      </dsp:txXfrm>
    </dsp:sp>
    <dsp:sp modelId="{5C1A8E01-6F66-4F9D-BF26-44277BBD1292}">
      <dsp:nvSpPr>
        <dsp:cNvPr id="0" name=""/>
        <dsp:cNvSpPr/>
      </dsp:nvSpPr>
      <dsp:spPr>
        <a:xfrm>
          <a:off x="0" y="4137099"/>
          <a:ext cx="6083473" cy="82615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C553A0-066B-41D4-B3E1-A5AE80023AB6}">
      <dsp:nvSpPr>
        <dsp:cNvPr id="0" name=""/>
        <dsp:cNvSpPr/>
      </dsp:nvSpPr>
      <dsp:spPr>
        <a:xfrm>
          <a:off x="249913" y="4322985"/>
          <a:ext cx="454387" cy="4543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7058CC-2282-4B53-ADF6-B6091E1197B9}">
      <dsp:nvSpPr>
        <dsp:cNvPr id="0" name=""/>
        <dsp:cNvSpPr/>
      </dsp:nvSpPr>
      <dsp:spPr>
        <a:xfrm>
          <a:off x="954213" y="4137099"/>
          <a:ext cx="2737563" cy="82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435" tIns="87435" rIns="87435" bIns="87435" numCol="1" spcCol="1270" anchor="ctr" anchorCtr="0">
          <a:noAutofit/>
        </a:bodyPr>
        <a:lstStyle/>
        <a:p>
          <a:pPr marL="0" lvl="0" indent="0" algn="l" defTabSz="844550">
            <a:lnSpc>
              <a:spcPct val="100000"/>
            </a:lnSpc>
            <a:spcBef>
              <a:spcPct val="0"/>
            </a:spcBef>
            <a:spcAft>
              <a:spcPct val="35000"/>
            </a:spcAft>
            <a:buNone/>
          </a:pPr>
          <a:r>
            <a:rPr lang="en-GB" sz="1900" b="1" kern="1200">
              <a:latin typeface="Georgia Pro Semibold"/>
            </a:rPr>
            <a:t>Employee has dependents –</a:t>
          </a:r>
          <a:endParaRPr lang="en-US" sz="1900" b="1" kern="1200">
            <a:latin typeface="Georgia Pro Semibold"/>
          </a:endParaRPr>
        </a:p>
      </dsp:txBody>
      <dsp:txXfrm>
        <a:off x="954213" y="4137099"/>
        <a:ext cx="2737563" cy="826158"/>
      </dsp:txXfrm>
    </dsp:sp>
    <dsp:sp modelId="{AB5FB22B-8BB1-40BA-A2B5-51327DA10438}">
      <dsp:nvSpPr>
        <dsp:cNvPr id="0" name=""/>
        <dsp:cNvSpPr/>
      </dsp:nvSpPr>
      <dsp:spPr>
        <a:xfrm>
          <a:off x="3691776" y="4137099"/>
          <a:ext cx="2390764" cy="82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435" tIns="87435" rIns="87435" bIns="87435" numCol="1" spcCol="1270" anchor="ctr" anchorCtr="0">
          <a:noAutofit/>
        </a:bodyPr>
        <a:lstStyle/>
        <a:p>
          <a:pPr marL="0" lvl="0" indent="0" algn="l" defTabSz="488950">
            <a:lnSpc>
              <a:spcPct val="100000"/>
            </a:lnSpc>
            <a:spcBef>
              <a:spcPct val="0"/>
            </a:spcBef>
            <a:spcAft>
              <a:spcPct val="35000"/>
            </a:spcAft>
            <a:buNone/>
          </a:pPr>
          <a:r>
            <a:rPr lang="en-GB" sz="1100" kern="1200">
              <a:latin typeface="Georgia Pro Semibold"/>
            </a:rPr>
            <a:t>Each Employee has dependents. Each dependent is dependent of only one employee</a:t>
          </a:r>
          <a:r>
            <a:rPr lang="en-GB" sz="1100" kern="1200"/>
            <a:t>.</a:t>
          </a:r>
          <a:endParaRPr lang="en-US" sz="1100" kern="1200"/>
        </a:p>
      </dsp:txBody>
      <dsp:txXfrm>
        <a:off x="3691776" y="4137099"/>
        <a:ext cx="2390764" cy="826158"/>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6/23/2021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59189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53348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59135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71655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08099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6/23/2021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69777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6/23/2021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03630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6/23/2021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96703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64171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15274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67968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6/23/2021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795578621"/>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hyperlink" Target="http://www.finsmes.com/2018/07/how-tech-will-shape-the-future-of-healthcare-in-the-near-future.html" TargetMode="External"/><Relationship Id="rId7" Type="http://schemas.openxmlformats.org/officeDocument/2006/relationships/diagramQuickStyle" Target="../diagrams/quickStyle2.xml"/><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hyperlink" Target="https://creativecommons.org/licenses/by-nc-nd/3.0/" TargetMode="External"/><Relationship Id="rId9" Type="http://schemas.microsoft.com/office/2007/relationships/diagramDrawing" Target="../diagrams/drawing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9.png"/><Relationship Id="rId7" Type="http://schemas.openxmlformats.org/officeDocument/2006/relationships/diagramColors" Target="../diagrams/colors4.xm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22.png"/><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8" Type="http://schemas.microsoft.com/office/2007/relationships/diagramDrawing" Target="../diagrams/drawing6.xml"/><Relationship Id="rId13" Type="http://schemas.microsoft.com/office/2007/relationships/diagramDrawing" Target="../diagrams/drawing7.xml"/><Relationship Id="rId3" Type="http://schemas.openxmlformats.org/officeDocument/2006/relationships/image" Target="../media/image24.png"/><Relationship Id="rId7" Type="http://schemas.openxmlformats.org/officeDocument/2006/relationships/diagramColors" Target="../diagrams/colors6.xml"/><Relationship Id="rId12" Type="http://schemas.openxmlformats.org/officeDocument/2006/relationships/diagramColors" Target="../diagrams/colors7.xml"/><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diagramQuickStyle" Target="../diagrams/quickStyle6.xml"/><Relationship Id="rId11" Type="http://schemas.openxmlformats.org/officeDocument/2006/relationships/diagramQuickStyle" Target="../diagrams/quickStyle7.xml"/><Relationship Id="rId5" Type="http://schemas.openxmlformats.org/officeDocument/2006/relationships/diagramLayout" Target="../diagrams/layout6.xml"/><Relationship Id="rId10" Type="http://schemas.openxmlformats.org/officeDocument/2006/relationships/diagramLayout" Target="../diagrams/layout7.xml"/><Relationship Id="rId4" Type="http://schemas.openxmlformats.org/officeDocument/2006/relationships/diagramData" Target="../diagrams/data6.xml"/><Relationship Id="rId9" Type="http://schemas.openxmlformats.org/officeDocument/2006/relationships/diagramData" Target="../diagrams/data7.xml"/></Relationships>
</file>

<file path=ppt/slides/_rels/slide2.xml.rels><?xml version="1.0" encoding="UTF-8" standalone="yes"?>
<Relationships xmlns="http://schemas.openxmlformats.org/package/2006/relationships"><Relationship Id="rId3" Type="http://schemas.openxmlformats.org/officeDocument/2006/relationships/hyperlink" Target="https://researchoutreach.org/articles/biases-from-big-data-the-prejudiced-computer/" TargetMode="External"/><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hyperlink" Target="https://creativecommons.org/licenses/by/3.0/"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80000hours.org/2015/06/new-profile-on-a-new-career-path-data-science/" TargetMode="External"/><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hyperlink" Target="https://creativecommons.org/licenses/by/3.0/" TargetMode="Externa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svg"/></Relationships>
</file>

<file path=ppt/slides/_rels/slide3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51.jpeg"/><Relationship Id="rId1" Type="http://schemas.openxmlformats.org/officeDocument/2006/relationships/slideLayout" Target="../slideLayouts/slideLayout7.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cifi.stackexchange.com/questions/51707/how-did-the-tet-destroy-earths-moon" TargetMode="External"/><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hyperlink" Target="https://creativecommons.org/licenses/by-sa/3.0/"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7.xml"/><Relationship Id="rId5" Type="http://schemas.openxmlformats.org/officeDocument/2006/relationships/image" Target="../media/image63.png"/><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9">
            <a:extLst>
              <a:ext uri="{FF2B5EF4-FFF2-40B4-BE49-F238E27FC236}">
                <a16:creationId xmlns:a16="http://schemas.microsoft.com/office/drawing/2014/main" id="{3418CC08-0642-447A-BF3C-84F6F61C7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a:extLst>
              <a:ext uri="{FF2B5EF4-FFF2-40B4-BE49-F238E27FC236}">
                <a16:creationId xmlns:a16="http://schemas.microsoft.com/office/drawing/2014/main" id="{D472C551-D440-40DF-9260-BDB9AC409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4">
            <a:extLst>
              <a:ext uri="{FF2B5EF4-FFF2-40B4-BE49-F238E27FC236}">
                <a16:creationId xmlns:a16="http://schemas.microsoft.com/office/drawing/2014/main" id="{20085784-B447-4860-8F9F-E654B1F36954}"/>
              </a:ext>
            </a:extLst>
          </p:cNvPr>
          <p:cNvPicPr>
            <a:picLocks noChangeAspect="1"/>
          </p:cNvPicPr>
          <p:nvPr/>
        </p:nvPicPr>
        <p:blipFill rotWithShape="1">
          <a:blip r:embed="rId2">
            <a:duotone>
              <a:schemeClr val="accent1">
                <a:shade val="45000"/>
                <a:satMod val="135000"/>
              </a:schemeClr>
              <a:prstClr val="white"/>
            </a:duotone>
            <a:alphaModFix amt="35000"/>
          </a:blip>
          <a:srcRect t="27063" b="16687"/>
          <a:stretch/>
        </p:blipFill>
        <p:spPr>
          <a:xfrm>
            <a:off x="20" y="10"/>
            <a:ext cx="12191981" cy="6857989"/>
          </a:xfrm>
          <a:prstGeom prst="rect">
            <a:avLst/>
          </a:prstGeom>
        </p:spPr>
      </p:pic>
      <p:sp>
        <p:nvSpPr>
          <p:cNvPr id="2" name="Title 1">
            <a:extLst>
              <a:ext uri="{FF2B5EF4-FFF2-40B4-BE49-F238E27FC236}">
                <a16:creationId xmlns:a16="http://schemas.microsoft.com/office/drawing/2014/main" id="{EECE88F4-9A08-46DC-85A2-4489496F5D17}"/>
              </a:ext>
            </a:extLst>
          </p:cNvPr>
          <p:cNvSpPr>
            <a:spLocks noGrp="1"/>
          </p:cNvSpPr>
          <p:nvPr>
            <p:ph type="ctrTitle"/>
          </p:nvPr>
        </p:nvSpPr>
        <p:spPr>
          <a:xfrm>
            <a:off x="822345" y="4313034"/>
            <a:ext cx="10502970" cy="2217983"/>
          </a:xfrm>
        </p:spPr>
        <p:txBody>
          <a:bodyPr anchor="b">
            <a:normAutofit/>
          </a:bodyPr>
          <a:lstStyle/>
          <a:p>
            <a:pPr algn="l"/>
            <a:r>
              <a:rPr lang="en" b="1">
                <a:solidFill>
                  <a:srgbClr val="FFFFFF"/>
                </a:solidFill>
                <a:latin typeface="Amasis MT Pro"/>
                <a:ea typeface="+mj-lt"/>
                <a:cs typeface="+mj-lt"/>
              </a:rPr>
              <a:t>Database Management System </a:t>
            </a:r>
            <a:endParaRPr lang="en-US">
              <a:solidFill>
                <a:srgbClr val="FFFFFF"/>
              </a:solidFill>
              <a:latin typeface="Amasis MT Pro"/>
              <a:ea typeface="+mj-lt"/>
              <a:cs typeface="+mj-lt"/>
            </a:endParaRPr>
          </a:p>
          <a:p>
            <a:pPr algn="l"/>
            <a:endParaRPr lang="en-US" sz="5200">
              <a:solidFill>
                <a:srgbClr val="FFFFFF"/>
              </a:solidFill>
            </a:endParaRPr>
          </a:p>
        </p:txBody>
      </p:sp>
      <p:cxnSp>
        <p:nvCxnSpPr>
          <p:cNvPr id="27" name="Straight Connector 2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29"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340" y="122578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8"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4855" y="168586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87962" y="2175690"/>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2D81BBF4-FDA4-48F9-BDF5-51EE6C2B535A}"/>
              </a:ext>
            </a:extLst>
          </p:cNvPr>
          <p:cNvSpPr txBox="1"/>
          <p:nvPr/>
        </p:nvSpPr>
        <p:spPr>
          <a:xfrm>
            <a:off x="10384160" y="5607662"/>
            <a:ext cx="1736785" cy="12464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500" b="1">
                <a:solidFill>
                  <a:schemeClr val="bg1"/>
                </a:solidFill>
                <a:latin typeface="Garamond"/>
                <a:ea typeface="Gulim"/>
                <a:cs typeface="Calibri"/>
              </a:rPr>
              <a:t>By:</a:t>
            </a:r>
          </a:p>
          <a:p>
            <a:r>
              <a:rPr lang="en-US" sz="2500" b="1">
                <a:solidFill>
                  <a:schemeClr val="bg1"/>
                </a:solidFill>
                <a:latin typeface="Garamond"/>
                <a:ea typeface="Gulim"/>
                <a:cs typeface="Calibri"/>
              </a:rPr>
              <a:t>Chesta</a:t>
            </a:r>
            <a:br>
              <a:rPr lang="en-US" sz="2500" b="1">
                <a:latin typeface="Garamond"/>
                <a:cs typeface="Calibri"/>
              </a:rPr>
            </a:br>
            <a:r>
              <a:rPr lang="en-US" sz="2500" b="1">
                <a:solidFill>
                  <a:schemeClr val="bg1"/>
                </a:solidFill>
                <a:latin typeface="Garamond"/>
                <a:ea typeface="Gulim"/>
                <a:cs typeface="Calibri"/>
              </a:rPr>
              <a:t>20EE30010</a:t>
            </a:r>
          </a:p>
        </p:txBody>
      </p:sp>
    </p:spTree>
    <p:extLst>
      <p:ext uri="{BB962C8B-B14F-4D97-AF65-F5344CB8AC3E}">
        <p14:creationId xmlns:p14="http://schemas.microsoft.com/office/powerpoint/2010/main" val="3320763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5" name="Rectangle 10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166" name="Picture 3166" descr="A picture containing blue, clear&#10;&#10;Description automatically generated">
            <a:extLst>
              <a:ext uri="{FF2B5EF4-FFF2-40B4-BE49-F238E27FC236}">
                <a16:creationId xmlns:a16="http://schemas.microsoft.com/office/drawing/2014/main" id="{431FA7C9-0EF6-4BFE-95BF-2A5836B7287B}"/>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6516" r="1" b="787"/>
          <a:stretch/>
        </p:blipFill>
        <p:spPr>
          <a:xfrm>
            <a:off x="196850" y="173518"/>
            <a:ext cx="11798300" cy="6512763"/>
          </a:xfrm>
          <a:prstGeom prst="rect">
            <a:avLst/>
          </a:prstGeom>
        </p:spPr>
      </p:pic>
      <p:sp>
        <p:nvSpPr>
          <p:cNvPr id="3167" name="TextBox 3166">
            <a:extLst>
              <a:ext uri="{FF2B5EF4-FFF2-40B4-BE49-F238E27FC236}">
                <a16:creationId xmlns:a16="http://schemas.microsoft.com/office/drawing/2014/main" id="{E395D459-9B57-4356-A6FF-FFF4FDFC9444}"/>
              </a:ext>
            </a:extLst>
          </p:cNvPr>
          <p:cNvSpPr txBox="1"/>
          <p:nvPr/>
        </p:nvSpPr>
        <p:spPr>
          <a:xfrm>
            <a:off x="9521396" y="6486226"/>
            <a:ext cx="247375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BY-NC-ND</a:t>
            </a:r>
            <a:r>
              <a:rPr lang="en-US" sz="700">
                <a:solidFill>
                  <a:srgbClr val="FFFFFF"/>
                </a:solidFill>
              </a:rPr>
              <a:t>.</a:t>
            </a:r>
          </a:p>
        </p:txBody>
      </p:sp>
      <p:graphicFrame>
        <p:nvGraphicFramePr>
          <p:cNvPr id="182" name="Diagram 181">
            <a:extLst>
              <a:ext uri="{FF2B5EF4-FFF2-40B4-BE49-F238E27FC236}">
                <a16:creationId xmlns:a16="http://schemas.microsoft.com/office/drawing/2014/main" id="{CAA3E76E-E8A9-417E-B9C3-F2E7ABAE7132}"/>
              </a:ext>
            </a:extLst>
          </p:cNvPr>
          <p:cNvGraphicFramePr/>
          <p:nvPr>
            <p:extLst>
              <p:ext uri="{D42A27DB-BD31-4B8C-83A1-F6EECF244321}">
                <p14:modId xmlns:p14="http://schemas.microsoft.com/office/powerpoint/2010/main" val="2501627517"/>
              </p:ext>
            </p:extLst>
          </p:nvPr>
        </p:nvGraphicFramePr>
        <p:xfrm>
          <a:off x="472858" y="-1087"/>
          <a:ext cx="11632504" cy="685654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866704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a:extLst>
              <a:ext uri="{FF2B5EF4-FFF2-40B4-BE49-F238E27FC236}">
                <a16:creationId xmlns:a16="http://schemas.microsoft.com/office/drawing/2014/main" id="{396C14B2-B37C-49B8-8294-4E78C853ABC6}"/>
              </a:ext>
            </a:extLst>
          </p:cNvPr>
          <p:cNvPicPr>
            <a:picLocks noChangeAspect="1"/>
          </p:cNvPicPr>
          <p:nvPr/>
        </p:nvPicPr>
        <p:blipFill>
          <a:blip r:embed="rId2"/>
          <a:stretch>
            <a:fillRect/>
          </a:stretch>
        </p:blipFill>
        <p:spPr>
          <a:xfrm>
            <a:off x="2014634" y="643467"/>
            <a:ext cx="8162732"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5381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538EBC2-0B11-4732-8715-799409C4A9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E3C5560-7A9C-489F-9148-18C5E1D0F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extBox 1">
            <a:extLst>
              <a:ext uri="{FF2B5EF4-FFF2-40B4-BE49-F238E27FC236}">
                <a16:creationId xmlns:a16="http://schemas.microsoft.com/office/drawing/2014/main" id="{5DE69518-EC9A-4CF8-84F7-7D62C793F2C6}"/>
              </a:ext>
            </a:extLst>
          </p:cNvPr>
          <p:cNvSpPr txBox="1"/>
          <p:nvPr/>
        </p:nvSpPr>
        <p:spPr>
          <a:xfrm>
            <a:off x="1592420" y="1294553"/>
            <a:ext cx="5309140" cy="2838938"/>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800" kern="1200">
                <a:solidFill>
                  <a:srgbClr val="FFFFFF"/>
                </a:solidFill>
                <a:latin typeface="Georgia Pro"/>
                <a:ea typeface="Cambria"/>
                <a:cs typeface="+mj-cs"/>
              </a:rPr>
              <a:t>INTRODUCTION TO </a:t>
            </a:r>
            <a:r>
              <a:rPr lang="en-US" sz="4800" b="1" kern="1200">
                <a:solidFill>
                  <a:srgbClr val="FFFFFF"/>
                </a:solidFill>
                <a:latin typeface="Georgia Pro"/>
                <a:ea typeface="Cambria"/>
                <a:cs typeface="+mj-cs"/>
              </a:rPr>
              <a:t>ER</a:t>
            </a:r>
            <a:r>
              <a:rPr lang="en-US" sz="4800" kern="1200">
                <a:solidFill>
                  <a:srgbClr val="FFFFFF"/>
                </a:solidFill>
                <a:latin typeface="Georgia Pro"/>
                <a:ea typeface="Cambria"/>
                <a:cs typeface="+mj-cs"/>
              </a:rPr>
              <a:t> MODEL</a:t>
            </a:r>
          </a:p>
        </p:txBody>
      </p:sp>
      <p:cxnSp>
        <p:nvCxnSpPr>
          <p:cNvPr id="26" name="Straight Connector 25">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1262" y="3496322"/>
            <a:ext cx="0" cy="335280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pic>
        <p:nvPicPr>
          <p:cNvPr id="19" name="Graphic 18" descr="Design">
            <a:extLst>
              <a:ext uri="{FF2B5EF4-FFF2-40B4-BE49-F238E27FC236}">
                <a16:creationId xmlns:a16="http://schemas.microsoft.com/office/drawing/2014/main" id="{64CD82F4-C4B3-4938-91C0-488B056035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99437" y="2364538"/>
            <a:ext cx="3948572" cy="3948572"/>
          </a:xfrm>
          <a:prstGeom prst="rect">
            <a:avLst/>
          </a:prstGeom>
        </p:spPr>
      </p:pic>
      <p:sp>
        <p:nvSpPr>
          <p:cNvPr id="28"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20768" y="229592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17"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29518" y="275600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20"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58003" y="634483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683988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3">
            <a:extLst>
              <a:ext uri="{FF2B5EF4-FFF2-40B4-BE49-F238E27FC236}">
                <a16:creationId xmlns:a16="http://schemas.microsoft.com/office/drawing/2014/main" id="{FCEC2294-5A7B-45E5-9251-C1AA89F4A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2">
              <a:alpha val="6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E0D6A20-0D6C-46DD-BF0B-6D85BE38320F}"/>
              </a:ext>
            </a:extLst>
          </p:cNvPr>
          <p:cNvSpPr>
            <a:spLocks noGrp="1"/>
          </p:cNvSpPr>
          <p:nvPr>
            <p:ph type="title"/>
          </p:nvPr>
        </p:nvSpPr>
        <p:spPr>
          <a:xfrm>
            <a:off x="1082616" y="1065862"/>
            <a:ext cx="3485692" cy="4726276"/>
          </a:xfrm>
        </p:spPr>
        <p:txBody>
          <a:bodyPr vert="horz" lIns="91440" tIns="45720" rIns="91440" bIns="45720" rtlCol="0">
            <a:normAutofit/>
          </a:bodyPr>
          <a:lstStyle/>
          <a:p>
            <a:r>
              <a:rPr lang="en-US" sz="2400">
                <a:latin typeface="Times New Roman"/>
                <a:cs typeface="Sabon Next LT"/>
              </a:rPr>
              <a:t>ER Model is used to model the logical view of the system from data perspective which consists of these components:</a:t>
            </a:r>
            <a:endParaRPr lang="en-US"/>
          </a:p>
        </p:txBody>
      </p:sp>
      <p:cxnSp>
        <p:nvCxnSpPr>
          <p:cNvPr id="51" name="Straight Connector 45">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F046506-6845-46C5-BC40-0478D9983D71}"/>
              </a:ext>
            </a:extLst>
          </p:cNvPr>
          <p:cNvSpPr txBox="1"/>
          <p:nvPr/>
        </p:nvSpPr>
        <p:spPr>
          <a:xfrm>
            <a:off x="4724400" y="320040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endParaRPr lang="en-US">
              <a:cs typeface="Calibri"/>
            </a:endParaRPr>
          </a:p>
        </p:txBody>
      </p:sp>
      <p:graphicFrame>
        <p:nvGraphicFramePr>
          <p:cNvPr id="21" name="Content Placeholder 2">
            <a:extLst>
              <a:ext uri="{FF2B5EF4-FFF2-40B4-BE49-F238E27FC236}">
                <a16:creationId xmlns:a16="http://schemas.microsoft.com/office/drawing/2014/main" id="{B4898AB4-E389-460C-B397-04F87345C035}"/>
              </a:ext>
            </a:extLst>
          </p:cNvPr>
          <p:cNvGraphicFramePr>
            <a:graphicFrameLocks noGrp="1"/>
          </p:cNvGraphicFramePr>
          <p:nvPr>
            <p:ph idx="1"/>
            <p:extLst>
              <p:ext uri="{D42A27DB-BD31-4B8C-83A1-F6EECF244321}">
                <p14:modId xmlns:p14="http://schemas.microsoft.com/office/powerpoint/2010/main" val="2959707438"/>
              </p:ext>
            </p:extLst>
          </p:nvPr>
        </p:nvGraphicFramePr>
        <p:xfrm>
          <a:off x="5083492" y="821448"/>
          <a:ext cx="6551752" cy="52007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204428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1"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29">
            <a:extLst>
              <a:ext uri="{FF2B5EF4-FFF2-40B4-BE49-F238E27FC236}">
                <a16:creationId xmlns:a16="http://schemas.microsoft.com/office/drawing/2014/main" id="{9C867835-A917-4A2B-8424-3AFAF7436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69" name="Freeform: Shape 31">
            <a:extLst>
              <a:ext uri="{FF2B5EF4-FFF2-40B4-BE49-F238E27FC236}">
                <a16:creationId xmlns:a16="http://schemas.microsoft.com/office/drawing/2014/main" id="{EED8D03E-F375-4E67-B932-FF9B007BB4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344152" y="387180"/>
            <a:ext cx="3850317" cy="6538623"/>
          </a:xfrm>
          <a:custGeom>
            <a:avLst/>
            <a:gdLst>
              <a:gd name="connsiteX0" fmla="*/ 0 w 3850317"/>
              <a:gd name="connsiteY0" fmla="*/ 0 h 5978116"/>
              <a:gd name="connsiteX1" fmla="*/ 3850317 w 3850317"/>
              <a:gd name="connsiteY1" fmla="*/ 0 h 5978116"/>
              <a:gd name="connsiteX2" fmla="*/ 3840373 w 3850317"/>
              <a:gd name="connsiteY2" fmla="*/ 258313 h 5978116"/>
              <a:gd name="connsiteX3" fmla="*/ 3755448 w 3850317"/>
              <a:gd name="connsiteY3" fmla="*/ 1537847 h 5978116"/>
              <a:gd name="connsiteX4" fmla="*/ 3150490 w 3850317"/>
              <a:gd name="connsiteY4" fmla="*/ 3989537 h 5978116"/>
              <a:gd name="connsiteX5" fmla="*/ 3089544 w 3850317"/>
              <a:gd name="connsiteY5" fmla="*/ 3606200 h 5978116"/>
              <a:gd name="connsiteX6" fmla="*/ 2922635 w 3850317"/>
              <a:gd name="connsiteY6" fmla="*/ 4519351 h 5978116"/>
              <a:gd name="connsiteX7" fmla="*/ 2904628 w 3850317"/>
              <a:gd name="connsiteY7" fmla="*/ 4466023 h 5978116"/>
              <a:gd name="connsiteX8" fmla="*/ 2825329 w 3850317"/>
              <a:gd name="connsiteY8" fmla="*/ 4562983 h 5978116"/>
              <a:gd name="connsiteX9" fmla="*/ 2695127 w 3850317"/>
              <a:gd name="connsiteY9" fmla="*/ 4973329 h 5978116"/>
              <a:gd name="connsiteX10" fmla="*/ 2501208 w 3850317"/>
              <a:gd name="connsiteY10" fmla="*/ 4457366 h 5978116"/>
              <a:gd name="connsiteX11" fmla="*/ 2209291 w 3850317"/>
              <a:gd name="connsiteY11" fmla="*/ 5028388 h 5978116"/>
              <a:gd name="connsiteX12" fmla="*/ 2135532 w 3850317"/>
              <a:gd name="connsiteY12" fmla="*/ 5321344 h 5978116"/>
              <a:gd name="connsiteX13" fmla="*/ 2009139 w 3850317"/>
              <a:gd name="connsiteY13" fmla="*/ 4714655 h 5978116"/>
              <a:gd name="connsiteX14" fmla="*/ 1918759 w 3850317"/>
              <a:gd name="connsiteY14" fmla="*/ 4486454 h 5978116"/>
              <a:gd name="connsiteX15" fmla="*/ 1800676 w 3850317"/>
              <a:gd name="connsiteY15" fmla="*/ 4608346 h 5978116"/>
              <a:gd name="connsiteX16" fmla="*/ 1614721 w 3850317"/>
              <a:gd name="connsiteY16" fmla="*/ 5319612 h 5978116"/>
              <a:gd name="connsiteX17" fmla="*/ 1530921 w 3850317"/>
              <a:gd name="connsiteY17" fmla="*/ 5433540 h 5978116"/>
              <a:gd name="connsiteX18" fmla="*/ 1569705 w 3850317"/>
              <a:gd name="connsiteY18" fmla="*/ 4803650 h 5978116"/>
              <a:gd name="connsiteX19" fmla="*/ 1517416 w 3850317"/>
              <a:gd name="connsiteY19" fmla="*/ 4640204 h 5978116"/>
              <a:gd name="connsiteX20" fmla="*/ 1425997 w 3850317"/>
              <a:gd name="connsiteY20" fmla="*/ 4800187 h 5978116"/>
              <a:gd name="connsiteX21" fmla="*/ 1348083 w 3850317"/>
              <a:gd name="connsiteY21" fmla="*/ 5363245 h 5978116"/>
              <a:gd name="connsiteX22" fmla="*/ 1200566 w 3850317"/>
              <a:gd name="connsiteY22" fmla="*/ 5526691 h 5978116"/>
              <a:gd name="connsiteX23" fmla="*/ 1027770 w 3850317"/>
              <a:gd name="connsiteY23" fmla="*/ 5803718 h 5978116"/>
              <a:gd name="connsiteX24" fmla="*/ 892373 w 3850317"/>
              <a:gd name="connsiteY24" fmla="*/ 5604950 h 5978116"/>
              <a:gd name="connsiteX25" fmla="*/ 681487 w 3850317"/>
              <a:gd name="connsiteY25" fmla="*/ 5914528 h 5978116"/>
              <a:gd name="connsiteX26" fmla="*/ 414155 w 3850317"/>
              <a:gd name="connsiteY26" fmla="*/ 5817569 h 5978116"/>
              <a:gd name="connsiteX27" fmla="*/ 360135 w 3850317"/>
              <a:gd name="connsiteY27" fmla="*/ 5287062 h 5978116"/>
              <a:gd name="connsiteX28" fmla="*/ 281875 w 3850317"/>
              <a:gd name="connsiteY28" fmla="*/ 4677256 h 5978116"/>
              <a:gd name="connsiteX29" fmla="*/ 237897 w 3850317"/>
              <a:gd name="connsiteY29" fmla="*/ 4207696 h 5978116"/>
              <a:gd name="connsiteX30" fmla="*/ 145093 w 3850317"/>
              <a:gd name="connsiteY30" fmla="*/ 3878379 h 5978116"/>
              <a:gd name="connsiteX31" fmla="*/ 72373 w 3850317"/>
              <a:gd name="connsiteY31" fmla="*/ 2447189 h 5978116"/>
              <a:gd name="connsiteX32" fmla="*/ 0 w 3850317"/>
              <a:gd name="connsiteY32" fmla="*/ 0 h 59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50317" h="5978116">
                <a:moveTo>
                  <a:pt x="0" y="0"/>
                </a:moveTo>
                <a:lnTo>
                  <a:pt x="3850317" y="0"/>
                </a:lnTo>
                <a:lnTo>
                  <a:pt x="3840373" y="258313"/>
                </a:lnTo>
                <a:cubicBezTo>
                  <a:pt x="3816350" y="852957"/>
                  <a:pt x="3786959" y="1372106"/>
                  <a:pt x="3755448" y="1537847"/>
                </a:cubicBezTo>
                <a:cubicBezTo>
                  <a:pt x="3300085" y="3936555"/>
                  <a:pt x="3150490" y="3989537"/>
                  <a:pt x="3150490" y="3989537"/>
                </a:cubicBezTo>
                <a:cubicBezTo>
                  <a:pt x="3150490" y="3989537"/>
                  <a:pt x="3124172" y="3732940"/>
                  <a:pt x="3089544" y="3606200"/>
                </a:cubicBezTo>
                <a:cubicBezTo>
                  <a:pt x="3082618" y="3784537"/>
                  <a:pt x="2946529" y="4491302"/>
                  <a:pt x="2922635" y="4519351"/>
                </a:cubicBezTo>
                <a:cubicBezTo>
                  <a:pt x="2916749" y="4502729"/>
                  <a:pt x="2910515" y="4484030"/>
                  <a:pt x="2904628" y="4466023"/>
                </a:cubicBezTo>
                <a:cubicBezTo>
                  <a:pt x="2884890" y="4501344"/>
                  <a:pt x="2859958" y="4534241"/>
                  <a:pt x="2825329" y="4562983"/>
                </a:cubicBezTo>
                <a:cubicBezTo>
                  <a:pt x="2706208" y="4662020"/>
                  <a:pt x="2743260" y="4833430"/>
                  <a:pt x="2695127" y="4973329"/>
                </a:cubicBezTo>
                <a:cubicBezTo>
                  <a:pt x="2446495" y="4877408"/>
                  <a:pt x="2545186" y="4641589"/>
                  <a:pt x="2501208" y="4457366"/>
                </a:cubicBezTo>
                <a:cubicBezTo>
                  <a:pt x="2341225" y="4936277"/>
                  <a:pt x="2267120" y="4837932"/>
                  <a:pt x="2209291" y="5028388"/>
                </a:cubicBezTo>
                <a:cubicBezTo>
                  <a:pt x="2137610" y="5264900"/>
                  <a:pt x="2135532" y="5321344"/>
                  <a:pt x="2135532" y="5321344"/>
                </a:cubicBezTo>
                <a:cubicBezTo>
                  <a:pt x="2004983" y="5137467"/>
                  <a:pt x="2054502" y="4933506"/>
                  <a:pt x="2009139" y="4714655"/>
                </a:cubicBezTo>
                <a:cubicBezTo>
                  <a:pt x="1956503" y="4642281"/>
                  <a:pt x="1932264" y="4565753"/>
                  <a:pt x="1918759" y="4486454"/>
                </a:cubicBezTo>
                <a:cubicBezTo>
                  <a:pt x="1889671" y="4439359"/>
                  <a:pt x="1848463" y="4656479"/>
                  <a:pt x="1800676" y="4608346"/>
                </a:cubicBezTo>
                <a:cubicBezTo>
                  <a:pt x="1760507" y="4832391"/>
                  <a:pt x="1681208" y="5047087"/>
                  <a:pt x="1614721" y="5319612"/>
                </a:cubicBezTo>
                <a:cubicBezTo>
                  <a:pt x="1580786" y="5457780"/>
                  <a:pt x="1530574" y="5446352"/>
                  <a:pt x="1530921" y="5433540"/>
                </a:cubicBezTo>
                <a:cubicBezTo>
                  <a:pt x="1532998" y="5109418"/>
                  <a:pt x="1600177" y="5128464"/>
                  <a:pt x="1569705" y="4803650"/>
                </a:cubicBezTo>
                <a:cubicBezTo>
                  <a:pt x="1566242" y="4746167"/>
                  <a:pt x="1596022" y="4651631"/>
                  <a:pt x="1517416" y="4640204"/>
                </a:cubicBezTo>
                <a:cubicBezTo>
                  <a:pt x="1415608" y="4628430"/>
                  <a:pt x="1436385" y="4747898"/>
                  <a:pt x="1425997" y="4800187"/>
                </a:cubicBezTo>
                <a:cubicBezTo>
                  <a:pt x="1389291" y="5009342"/>
                  <a:pt x="1370938" y="5149241"/>
                  <a:pt x="1348083" y="5363245"/>
                </a:cubicBezTo>
                <a:cubicBezTo>
                  <a:pt x="1336655" y="5453625"/>
                  <a:pt x="1352931" y="5563743"/>
                  <a:pt x="1200566" y="5526691"/>
                </a:cubicBezTo>
                <a:cubicBezTo>
                  <a:pt x="1051664" y="5551623"/>
                  <a:pt x="1099105" y="5719570"/>
                  <a:pt x="1027770" y="5803718"/>
                </a:cubicBezTo>
                <a:cubicBezTo>
                  <a:pt x="945009" y="5758701"/>
                  <a:pt x="1003184" y="5640964"/>
                  <a:pt x="892373" y="5604950"/>
                </a:cubicBezTo>
                <a:cubicBezTo>
                  <a:pt x="925963" y="5772552"/>
                  <a:pt x="680448" y="5747619"/>
                  <a:pt x="681487" y="5914528"/>
                </a:cubicBezTo>
                <a:cubicBezTo>
                  <a:pt x="534662" y="6049233"/>
                  <a:pt x="467137" y="5947425"/>
                  <a:pt x="414155" y="5817569"/>
                </a:cubicBezTo>
                <a:cubicBezTo>
                  <a:pt x="348015" y="5648929"/>
                  <a:pt x="370177" y="5468515"/>
                  <a:pt x="360135" y="5287062"/>
                </a:cubicBezTo>
                <a:cubicBezTo>
                  <a:pt x="338319" y="5059207"/>
                  <a:pt x="278758" y="4907881"/>
                  <a:pt x="281875" y="4677256"/>
                </a:cubicBezTo>
                <a:cubicBezTo>
                  <a:pt x="237204" y="4527316"/>
                  <a:pt x="250017" y="4367332"/>
                  <a:pt x="237897" y="4207696"/>
                </a:cubicBezTo>
                <a:cubicBezTo>
                  <a:pt x="210194" y="3969452"/>
                  <a:pt x="176258" y="4119047"/>
                  <a:pt x="145093" y="3878379"/>
                </a:cubicBezTo>
                <a:cubicBezTo>
                  <a:pt x="114274" y="3641175"/>
                  <a:pt x="72720" y="2448920"/>
                  <a:pt x="72373" y="2447189"/>
                </a:cubicBezTo>
                <a:cubicBezTo>
                  <a:pt x="72720" y="2447189"/>
                  <a:pt x="12120" y="1233809"/>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013AD6B-6E1E-471A-80AF-DBBB021491A5}"/>
              </a:ext>
            </a:extLst>
          </p:cNvPr>
          <p:cNvSpPr>
            <a:spLocks noGrp="1"/>
          </p:cNvSpPr>
          <p:nvPr>
            <p:ph type="title"/>
          </p:nvPr>
        </p:nvSpPr>
        <p:spPr>
          <a:xfrm>
            <a:off x="693538" y="2794603"/>
            <a:ext cx="3768917" cy="1606163"/>
          </a:xfrm>
        </p:spPr>
        <p:txBody>
          <a:bodyPr vert="horz" lIns="91440" tIns="45720" rIns="91440" bIns="45720" rtlCol="0" anchor="b">
            <a:noAutofit/>
          </a:bodyPr>
          <a:lstStyle/>
          <a:p>
            <a:r>
              <a:rPr lang="en-US" sz="7200" kern="1200">
                <a:latin typeface="Angsana New"/>
                <a:cs typeface="Angsana New"/>
              </a:rPr>
              <a:t>Entity Type in ER diagram</a:t>
            </a:r>
            <a:r>
              <a:rPr lang="en-US" kern="1200">
                <a:latin typeface="+mj-lt"/>
                <a:ea typeface="+mj-ea"/>
                <a:cs typeface="+mj-cs"/>
              </a:rPr>
              <a:t> </a:t>
            </a:r>
          </a:p>
        </p:txBody>
      </p:sp>
      <p:pic>
        <p:nvPicPr>
          <p:cNvPr id="4" name="Picture 4" descr="Diagram, venn diagram&#10;&#10;Description automatically generated">
            <a:extLst>
              <a:ext uri="{FF2B5EF4-FFF2-40B4-BE49-F238E27FC236}">
                <a16:creationId xmlns:a16="http://schemas.microsoft.com/office/drawing/2014/main" id="{6BFFC1BB-F73C-4D80-8D26-835AD3C56356}"/>
              </a:ext>
            </a:extLst>
          </p:cNvPr>
          <p:cNvPicPr>
            <a:picLocks noChangeAspect="1"/>
          </p:cNvPicPr>
          <p:nvPr/>
        </p:nvPicPr>
        <p:blipFill rotWithShape="1">
          <a:blip r:embed="rId2"/>
          <a:srcRect b="1620"/>
          <a:stretch/>
        </p:blipFill>
        <p:spPr>
          <a:xfrm>
            <a:off x="7756248" y="643467"/>
            <a:ext cx="3222840" cy="5571066"/>
          </a:xfrm>
          <a:prstGeom prst="rect">
            <a:avLst/>
          </a:prstGeom>
        </p:spPr>
      </p:pic>
    </p:spTree>
    <p:extLst>
      <p:ext uri="{BB962C8B-B14F-4D97-AF65-F5344CB8AC3E}">
        <p14:creationId xmlns:p14="http://schemas.microsoft.com/office/powerpoint/2010/main" val="3812644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8">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10">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14">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1" name="Freeform: Shape 20">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CE66D115-7E41-487A-932C-0F81097325AB}"/>
              </a:ext>
            </a:extLst>
          </p:cNvPr>
          <p:cNvSpPr txBox="1"/>
          <p:nvPr/>
        </p:nvSpPr>
        <p:spPr>
          <a:xfrm>
            <a:off x="3204642" y="2353641"/>
            <a:ext cx="5782716" cy="2150719"/>
          </a:xfrm>
          <a:prstGeom prst="rect">
            <a:avLst/>
          </a:prstGeom>
          <a:noFill/>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3600" kern="1200">
                <a:solidFill>
                  <a:srgbClr val="080808"/>
                </a:solidFill>
                <a:latin typeface="Times New Roman"/>
                <a:ea typeface="+mj-ea"/>
                <a:cs typeface="Times New Roman"/>
              </a:rPr>
              <a:t>RELATIONSHIP TYPES</a:t>
            </a:r>
          </a:p>
        </p:txBody>
      </p:sp>
      <p:sp>
        <p:nvSpPr>
          <p:cNvPr id="23" name="Freeform: Shape 22">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5" name="Freeform: Shape 24">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26">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358988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8463EDF-D0F9-4F9A-98E5-4502C23CA9D1}"/>
              </a:ext>
            </a:extLst>
          </p:cNvPr>
          <p:cNvSpPr txBox="1"/>
          <p:nvPr/>
        </p:nvSpPr>
        <p:spPr>
          <a:xfrm>
            <a:off x="1017280" y="862831"/>
            <a:ext cx="4137780" cy="249541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lnSpcReduction="10000"/>
          </a:bodyPr>
          <a:lstStyle/>
          <a:p>
            <a:pPr marL="342900" indent="-342900">
              <a:lnSpc>
                <a:spcPct val="90000"/>
              </a:lnSpc>
              <a:spcBef>
                <a:spcPct val="0"/>
              </a:spcBef>
              <a:spcAft>
                <a:spcPts val="600"/>
              </a:spcAft>
              <a:buFont typeface="Wingdings"/>
              <a:buChar char="Ø"/>
            </a:pPr>
            <a:r>
              <a:rPr lang="en-US" sz="2000">
                <a:latin typeface="Abadi Extra Light"/>
              </a:rPr>
              <a:t>A relationship type represents the </a:t>
            </a:r>
            <a:r>
              <a:rPr lang="en-US" sz="2000" b="1">
                <a:latin typeface="Abadi Extra Light"/>
              </a:rPr>
              <a:t>association between entity types</a:t>
            </a:r>
            <a:r>
              <a:rPr lang="en-US" sz="2000">
                <a:latin typeface="Abadi Extra Light"/>
              </a:rPr>
              <a:t>. For example, ‘Enrolled in’ is a relationship type that exists between entity type Student and Course. In ER diagram, relationship type is represented by a diamond and connecting the entities with lines.</a:t>
            </a:r>
            <a:endParaRPr lang="en-US">
              <a:cs typeface="Calibri" panose="020F0502020204030204"/>
            </a:endParaRPr>
          </a:p>
          <a:p>
            <a:pPr indent="-228600">
              <a:lnSpc>
                <a:spcPct val="90000"/>
              </a:lnSpc>
              <a:spcBef>
                <a:spcPct val="0"/>
              </a:spcBef>
              <a:spcAft>
                <a:spcPts val="600"/>
              </a:spcAft>
              <a:buFont typeface="Arial" panose="020B0604020202020204" pitchFamily="34" charset="0"/>
              <a:buChar char="•"/>
            </a:pPr>
            <a:endParaRPr lang="en-US" sz="2000">
              <a:latin typeface="Abadi Extra Light"/>
              <a:ea typeface="+mn-lt"/>
              <a:cs typeface="+mn-lt"/>
            </a:endParaRPr>
          </a:p>
          <a:p>
            <a:pPr>
              <a:lnSpc>
                <a:spcPct val="90000"/>
              </a:lnSpc>
              <a:spcBef>
                <a:spcPct val="0"/>
              </a:spcBef>
              <a:spcAft>
                <a:spcPts val="600"/>
              </a:spcAft>
            </a:pPr>
            <a:endParaRPr lang="en-US" sz="2000">
              <a:latin typeface="Abadi Extra Light"/>
              <a:cs typeface="Calibri"/>
            </a:endParaRPr>
          </a:p>
        </p:txBody>
      </p:sp>
      <p:grpSp>
        <p:nvGrpSpPr>
          <p:cNvPr id="16" name="Group 1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3">
            <a:extLst>
              <a:ext uri="{FF2B5EF4-FFF2-40B4-BE49-F238E27FC236}">
                <a16:creationId xmlns:a16="http://schemas.microsoft.com/office/drawing/2014/main" id="{FFFE187E-841A-4E9B-BF49-308DE5D582C3}"/>
              </a:ext>
            </a:extLst>
          </p:cNvPr>
          <p:cNvPicPr>
            <a:picLocks noChangeAspect="1"/>
          </p:cNvPicPr>
          <p:nvPr/>
        </p:nvPicPr>
        <p:blipFill>
          <a:blip r:embed="rId2"/>
          <a:stretch>
            <a:fillRect/>
          </a:stretch>
        </p:blipFill>
        <p:spPr>
          <a:xfrm>
            <a:off x="5325454" y="1357313"/>
            <a:ext cx="6253212" cy="1156843"/>
          </a:xfrm>
          <a:prstGeom prst="rect">
            <a:avLst/>
          </a:prstGeom>
        </p:spPr>
      </p:pic>
      <p:grpSp>
        <p:nvGrpSpPr>
          <p:cNvPr id="20" name="Group 19">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1" name="Rectangle 20">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5">
            <a:extLst>
              <a:ext uri="{FF2B5EF4-FFF2-40B4-BE49-F238E27FC236}">
                <a16:creationId xmlns:a16="http://schemas.microsoft.com/office/drawing/2014/main" id="{A64498D6-4129-4B37-8895-3D3F9AB06A0C}"/>
              </a:ext>
            </a:extLst>
          </p:cNvPr>
          <p:cNvPicPr>
            <a:picLocks noChangeAspect="1"/>
          </p:cNvPicPr>
          <p:nvPr/>
        </p:nvPicPr>
        <p:blipFill>
          <a:blip r:embed="rId3"/>
          <a:stretch>
            <a:fillRect/>
          </a:stretch>
        </p:blipFill>
        <p:spPr>
          <a:xfrm>
            <a:off x="6242886" y="3591343"/>
            <a:ext cx="4517720" cy="2368608"/>
          </a:xfrm>
          <a:prstGeom prst="rect">
            <a:avLst/>
          </a:prstGeom>
        </p:spPr>
      </p:pic>
      <p:sp>
        <p:nvSpPr>
          <p:cNvPr id="2" name="TextBox 1">
            <a:extLst>
              <a:ext uri="{FF2B5EF4-FFF2-40B4-BE49-F238E27FC236}">
                <a16:creationId xmlns:a16="http://schemas.microsoft.com/office/drawing/2014/main" id="{359811B4-FBC2-4B26-8E7E-575B874781EF}"/>
              </a:ext>
            </a:extLst>
          </p:cNvPr>
          <p:cNvSpPr txBox="1"/>
          <p:nvPr/>
        </p:nvSpPr>
        <p:spPr>
          <a:xfrm>
            <a:off x="1014663" y="3691689"/>
            <a:ext cx="3996489" cy="21390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00050" indent="-342900">
              <a:lnSpc>
                <a:spcPct val="90000"/>
              </a:lnSpc>
              <a:spcBef>
                <a:spcPct val="0"/>
              </a:spcBef>
              <a:spcAft>
                <a:spcPts val="600"/>
              </a:spcAft>
              <a:buFont typeface="Wingdings"/>
              <a:buChar char="Ø"/>
            </a:pPr>
            <a:r>
              <a:rPr lang="en-US" sz="2000">
                <a:latin typeface="Abadi Extra Light"/>
                <a:ea typeface="+mn-lt"/>
                <a:cs typeface="+mn-lt"/>
              </a:rPr>
              <a:t>A set of relationships of same type is known as relationship set. The following relationship set depicts S1 is enrolled in C2, S2 is enrolled in C1 and S3 is enrolled in C3</a:t>
            </a:r>
            <a:r>
              <a:rPr lang="en-US" sz="2000">
                <a:latin typeface="Abadi Extra Light"/>
              </a:rPr>
              <a:t>.</a:t>
            </a:r>
            <a:endParaRPr lang="en-US" sz="2000">
              <a:latin typeface="Abadi Extra Light"/>
              <a:ea typeface="+mn-lt"/>
              <a:cs typeface="+mn-lt"/>
            </a:endParaRPr>
          </a:p>
          <a:p>
            <a:pPr algn="l"/>
            <a:endParaRPr lang="en-US" sz="2000">
              <a:latin typeface="Abadi Extra Light"/>
              <a:cs typeface="Calibri"/>
            </a:endParaRPr>
          </a:p>
        </p:txBody>
      </p:sp>
    </p:spTree>
    <p:extLst>
      <p:ext uri="{BB962C8B-B14F-4D97-AF65-F5344CB8AC3E}">
        <p14:creationId xmlns:p14="http://schemas.microsoft.com/office/powerpoint/2010/main" val="2657647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CDB6FFDF-A105-462B-90BB-C2DE7F042ADA}"/>
              </a:ext>
            </a:extLst>
          </p:cNvPr>
          <p:cNvSpPr>
            <a:spLocks noGrp="1"/>
          </p:cNvSpPr>
          <p:nvPr>
            <p:ph type="title"/>
          </p:nvPr>
        </p:nvSpPr>
        <p:spPr>
          <a:xfrm>
            <a:off x="643467" y="321734"/>
            <a:ext cx="10905066" cy="1135737"/>
          </a:xfrm>
        </p:spPr>
        <p:txBody>
          <a:bodyPr>
            <a:normAutofit/>
          </a:bodyPr>
          <a:lstStyle/>
          <a:p>
            <a:r>
              <a:rPr lang="en-US" sz="2800" b="1">
                <a:latin typeface="Footlight MT Light"/>
                <a:ea typeface="+mj-lt"/>
                <a:cs typeface="+mj-lt"/>
              </a:rPr>
              <a:t>Degree of a relationship set:</a:t>
            </a:r>
            <a:br>
              <a:rPr lang="en-US" sz="2800" b="1">
                <a:latin typeface="Footlight MT Light"/>
                <a:ea typeface="+mj-lt"/>
                <a:cs typeface="+mj-lt"/>
              </a:rPr>
            </a:br>
            <a:r>
              <a:rPr lang="en-US" sz="2800">
                <a:latin typeface="Footlight MT Light"/>
                <a:ea typeface="+mj-lt"/>
                <a:cs typeface="+mj-lt"/>
              </a:rPr>
              <a:t>The number of different entity sets participating in a relationship set</a:t>
            </a:r>
            <a:endParaRPr lang="en-US" sz="2800">
              <a:latin typeface="Footlight MT Light"/>
              <a:cs typeface="Calibri Light"/>
            </a:endParaRPr>
          </a:p>
        </p:txBody>
      </p:sp>
      <p:grpSp>
        <p:nvGrpSpPr>
          <p:cNvPr id="43" name="Group 4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48" name="Rectangle 4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Isosceles Triangle 4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14">
            <a:extLst>
              <a:ext uri="{FF2B5EF4-FFF2-40B4-BE49-F238E27FC236}">
                <a16:creationId xmlns:a16="http://schemas.microsoft.com/office/drawing/2014/main" id="{F9901223-AEFE-45FA-BFB8-5F5BAFF9BA86}"/>
              </a:ext>
            </a:extLst>
          </p:cNvPr>
          <p:cNvPicPr>
            <a:picLocks noChangeAspect="1"/>
          </p:cNvPicPr>
          <p:nvPr/>
        </p:nvPicPr>
        <p:blipFill>
          <a:blip r:embed="rId2"/>
          <a:stretch>
            <a:fillRect/>
          </a:stretch>
        </p:blipFill>
        <p:spPr>
          <a:xfrm>
            <a:off x="5764258" y="1709629"/>
            <a:ext cx="6253211" cy="2063558"/>
          </a:xfrm>
          <a:prstGeom prst="rect">
            <a:avLst/>
          </a:prstGeom>
        </p:spPr>
      </p:pic>
      <p:grpSp>
        <p:nvGrpSpPr>
          <p:cNvPr id="44" name="Group 5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52" name="Isosceles Triangle 5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5">
            <a:extLst>
              <a:ext uri="{FF2B5EF4-FFF2-40B4-BE49-F238E27FC236}">
                <a16:creationId xmlns:a16="http://schemas.microsoft.com/office/drawing/2014/main" id="{30654941-2C18-4154-B63A-F971D8064CBC}"/>
              </a:ext>
            </a:extLst>
          </p:cNvPr>
          <p:cNvPicPr>
            <a:picLocks noChangeAspect="1"/>
          </p:cNvPicPr>
          <p:nvPr/>
        </p:nvPicPr>
        <p:blipFill>
          <a:blip r:embed="rId3"/>
          <a:stretch>
            <a:fillRect/>
          </a:stretch>
        </p:blipFill>
        <p:spPr>
          <a:xfrm>
            <a:off x="5816647" y="3809683"/>
            <a:ext cx="6253212" cy="1156843"/>
          </a:xfrm>
          <a:prstGeom prst="rect">
            <a:avLst/>
          </a:prstGeom>
        </p:spPr>
      </p:pic>
      <p:graphicFrame>
        <p:nvGraphicFramePr>
          <p:cNvPr id="16" name="Diagram 16">
            <a:extLst>
              <a:ext uri="{FF2B5EF4-FFF2-40B4-BE49-F238E27FC236}">
                <a16:creationId xmlns:a16="http://schemas.microsoft.com/office/drawing/2014/main" id="{1869D34F-F5EE-4A18-B875-42B34BD3632D}"/>
              </a:ext>
            </a:extLst>
          </p:cNvPr>
          <p:cNvGraphicFramePr/>
          <p:nvPr>
            <p:extLst>
              <p:ext uri="{D42A27DB-BD31-4B8C-83A1-F6EECF244321}">
                <p14:modId xmlns:p14="http://schemas.microsoft.com/office/powerpoint/2010/main" val="1243412805"/>
              </p:ext>
            </p:extLst>
          </p:nvPr>
        </p:nvGraphicFramePr>
        <p:xfrm>
          <a:off x="643469" y="1364069"/>
          <a:ext cx="5032326" cy="54957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89633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5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9">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61" name="Rectangle 60">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Isosceles Triangle 61">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6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65" name="Isosceles Triangle 6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 name="Diagram 2">
            <a:extLst>
              <a:ext uri="{FF2B5EF4-FFF2-40B4-BE49-F238E27FC236}">
                <a16:creationId xmlns:a16="http://schemas.microsoft.com/office/drawing/2014/main" id="{AD7860B4-4EF0-4F9A-9A36-5688BA68C5B2}"/>
              </a:ext>
            </a:extLst>
          </p:cNvPr>
          <p:cNvGraphicFramePr/>
          <p:nvPr>
            <p:extLst>
              <p:ext uri="{D42A27DB-BD31-4B8C-83A1-F6EECF244321}">
                <p14:modId xmlns:p14="http://schemas.microsoft.com/office/powerpoint/2010/main" val="2717324134"/>
              </p:ext>
            </p:extLst>
          </p:nvPr>
        </p:nvGraphicFramePr>
        <p:xfrm>
          <a:off x="1197885" y="2368513"/>
          <a:ext cx="10391732" cy="23553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5" name="Picture 156" descr="Diagram&#10;&#10;Description automatically generated">
            <a:extLst>
              <a:ext uri="{FF2B5EF4-FFF2-40B4-BE49-F238E27FC236}">
                <a16:creationId xmlns:a16="http://schemas.microsoft.com/office/drawing/2014/main" id="{0A92FBCF-B80A-4BE6-B58C-A1EDA607A5FE}"/>
              </a:ext>
            </a:extLst>
          </p:cNvPr>
          <p:cNvPicPr>
            <a:picLocks noChangeAspect="1"/>
          </p:cNvPicPr>
          <p:nvPr/>
        </p:nvPicPr>
        <p:blipFill>
          <a:blip r:embed="rId7"/>
          <a:stretch>
            <a:fillRect/>
          </a:stretch>
        </p:blipFill>
        <p:spPr>
          <a:xfrm>
            <a:off x="1137079" y="5066353"/>
            <a:ext cx="10515595" cy="1682494"/>
          </a:xfrm>
          <a:prstGeom prst="rect">
            <a:avLst/>
          </a:prstGeom>
        </p:spPr>
      </p:pic>
      <p:sp>
        <p:nvSpPr>
          <p:cNvPr id="45" name="TextBox 44">
            <a:extLst>
              <a:ext uri="{FF2B5EF4-FFF2-40B4-BE49-F238E27FC236}">
                <a16:creationId xmlns:a16="http://schemas.microsoft.com/office/drawing/2014/main" id="{0BC215AF-4532-4AA1-A6B8-78B92526146C}"/>
              </a:ext>
            </a:extLst>
          </p:cNvPr>
          <p:cNvSpPr txBox="1"/>
          <p:nvPr/>
        </p:nvSpPr>
        <p:spPr>
          <a:xfrm>
            <a:off x="770627" y="195532"/>
            <a:ext cx="10895161"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latin typeface="Bodoni MT"/>
              </a:rPr>
              <a:t>Cardinality: </a:t>
            </a:r>
            <a:r>
              <a:rPr lang="en-US" sz="3200">
                <a:latin typeface="Bodoni MT"/>
              </a:rPr>
              <a:t>The number of times an entity of an entity set</a:t>
            </a:r>
            <a:endParaRPr lang="en-GB" sz="2400">
              <a:latin typeface="Amasis MT Pro"/>
              <a:cs typeface="Aldhabi"/>
            </a:endParaRPr>
          </a:p>
          <a:p>
            <a:r>
              <a:rPr lang="en-US" sz="3200">
                <a:latin typeface="Bodoni MT"/>
              </a:rPr>
              <a:t>                     participates in a relationship set</a:t>
            </a:r>
            <a:r>
              <a:rPr lang="en-US" sz="3200" b="1">
                <a:latin typeface="Bodoni MT"/>
              </a:rPr>
              <a:t>.</a:t>
            </a:r>
            <a:r>
              <a:rPr lang="en-GB" sz="3200">
                <a:latin typeface="Calibri Light"/>
                <a:cs typeface="Calibri Light"/>
              </a:rPr>
              <a:t>​</a:t>
            </a:r>
            <a:br>
              <a:rPr lang="en-GB" sz="2400">
                <a:latin typeface="Calibri Light"/>
                <a:cs typeface="Calibri Light"/>
              </a:rPr>
            </a:br>
            <a:r>
              <a:rPr lang="en-GB" sz="2400">
                <a:latin typeface="Calibri Light"/>
                <a:cs typeface="Calibri Light"/>
              </a:rPr>
              <a:t>​</a:t>
            </a:r>
            <a:br>
              <a:rPr lang="en-GB" sz="2400">
                <a:latin typeface="Calibri Light"/>
                <a:cs typeface="Calibri Light"/>
              </a:rPr>
            </a:br>
            <a:r>
              <a:rPr lang="en-US" sz="2400">
                <a:latin typeface="Amasis MT Pro"/>
                <a:cs typeface="Aldhabi"/>
              </a:rPr>
              <a:t>Different types of Cardinality are:</a:t>
            </a:r>
            <a:endParaRPr lang="en-GB" sz="2400">
              <a:latin typeface="Amasis MT Pro"/>
              <a:cs typeface="Aldhabi"/>
            </a:endParaRPr>
          </a:p>
        </p:txBody>
      </p:sp>
    </p:spTree>
    <p:extLst>
      <p:ext uri="{BB962C8B-B14F-4D97-AF65-F5344CB8AC3E}">
        <p14:creationId xmlns:p14="http://schemas.microsoft.com/office/powerpoint/2010/main" val="958206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5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9">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61" name="Rectangle 60">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Isosceles Triangle 61">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3" name="Picture 53">
            <a:extLst>
              <a:ext uri="{FF2B5EF4-FFF2-40B4-BE49-F238E27FC236}">
                <a16:creationId xmlns:a16="http://schemas.microsoft.com/office/drawing/2014/main" id="{52365327-96E5-4253-AEE0-77E8CD5FFD32}"/>
              </a:ext>
            </a:extLst>
          </p:cNvPr>
          <p:cNvPicPr>
            <a:picLocks noChangeAspect="1"/>
          </p:cNvPicPr>
          <p:nvPr/>
        </p:nvPicPr>
        <p:blipFill>
          <a:blip r:embed="rId2"/>
          <a:stretch>
            <a:fillRect/>
          </a:stretch>
        </p:blipFill>
        <p:spPr>
          <a:xfrm>
            <a:off x="2067110" y="5515397"/>
            <a:ext cx="8079924" cy="1346259"/>
          </a:xfrm>
          <a:prstGeom prst="rect">
            <a:avLst/>
          </a:prstGeom>
        </p:spPr>
      </p:pic>
      <p:grpSp>
        <p:nvGrpSpPr>
          <p:cNvPr id="57" name="Group 6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65" name="Isosceles Triangle 6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2" name="Picture 52">
            <a:extLst>
              <a:ext uri="{FF2B5EF4-FFF2-40B4-BE49-F238E27FC236}">
                <a16:creationId xmlns:a16="http://schemas.microsoft.com/office/drawing/2014/main" id="{DAC724A7-2C91-4973-B5B2-85036A4B64C8}"/>
              </a:ext>
            </a:extLst>
          </p:cNvPr>
          <p:cNvPicPr>
            <a:picLocks noChangeAspect="1"/>
          </p:cNvPicPr>
          <p:nvPr/>
        </p:nvPicPr>
        <p:blipFill>
          <a:blip r:embed="rId3"/>
          <a:stretch>
            <a:fillRect/>
          </a:stretch>
        </p:blipFill>
        <p:spPr>
          <a:xfrm>
            <a:off x="2073411" y="2229749"/>
            <a:ext cx="8036003" cy="1401257"/>
          </a:xfrm>
          <a:prstGeom prst="rect">
            <a:avLst/>
          </a:prstGeom>
        </p:spPr>
      </p:pic>
      <p:graphicFrame>
        <p:nvGraphicFramePr>
          <p:cNvPr id="2" name="Diagram 2">
            <a:extLst>
              <a:ext uri="{FF2B5EF4-FFF2-40B4-BE49-F238E27FC236}">
                <a16:creationId xmlns:a16="http://schemas.microsoft.com/office/drawing/2014/main" id="{AD7860B4-4EF0-4F9A-9A36-5688BA68C5B2}"/>
              </a:ext>
            </a:extLst>
          </p:cNvPr>
          <p:cNvGraphicFramePr/>
          <p:nvPr>
            <p:extLst>
              <p:ext uri="{D42A27DB-BD31-4B8C-83A1-F6EECF244321}">
                <p14:modId xmlns:p14="http://schemas.microsoft.com/office/powerpoint/2010/main" val="949047568"/>
              </p:ext>
            </p:extLst>
          </p:nvPr>
        </p:nvGraphicFramePr>
        <p:xfrm>
          <a:off x="637168" y="111269"/>
          <a:ext cx="11024335" cy="22834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8" name="Diagram 2">
            <a:extLst>
              <a:ext uri="{FF2B5EF4-FFF2-40B4-BE49-F238E27FC236}">
                <a16:creationId xmlns:a16="http://schemas.microsoft.com/office/drawing/2014/main" id="{B00212BD-EBED-49AD-A031-135F83440037}"/>
              </a:ext>
            </a:extLst>
          </p:cNvPr>
          <p:cNvGraphicFramePr/>
          <p:nvPr>
            <p:extLst>
              <p:ext uri="{D42A27DB-BD31-4B8C-83A1-F6EECF244321}">
                <p14:modId xmlns:p14="http://schemas.microsoft.com/office/powerpoint/2010/main" val="774306900"/>
              </p:ext>
            </p:extLst>
          </p:nvPr>
        </p:nvGraphicFramePr>
        <p:xfrm>
          <a:off x="637169" y="3547456"/>
          <a:ext cx="11024336" cy="205342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558027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Graphic spid="8"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3" descr="A picture containing text&#10;&#10;Description automatically generated">
            <a:extLst>
              <a:ext uri="{FF2B5EF4-FFF2-40B4-BE49-F238E27FC236}">
                <a16:creationId xmlns:a16="http://schemas.microsoft.com/office/drawing/2014/main" id="{98D4F2B6-F65C-40B1-8A5E-47402F7E2EA2}"/>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29429" r="1" b="26274"/>
          <a:stretch/>
        </p:blipFill>
        <p:spPr>
          <a:xfrm>
            <a:off x="-1" y="10"/>
            <a:ext cx="12192000" cy="6857990"/>
          </a:xfrm>
          <a:prstGeom prst="rect">
            <a:avLst/>
          </a:prstGeom>
        </p:spPr>
      </p:pic>
      <p:sp>
        <p:nvSpPr>
          <p:cNvPr id="16"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18" name="Straight Connector 17">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90A8208-73FE-4674-9A75-710A92DE34FD}"/>
              </a:ext>
            </a:extLst>
          </p:cNvPr>
          <p:cNvSpPr txBox="1"/>
          <p:nvPr/>
        </p:nvSpPr>
        <p:spPr>
          <a:xfrm>
            <a:off x="137327" y="3259422"/>
            <a:ext cx="5541926" cy="261983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92500" lnSpcReduction="10000"/>
          </a:bodyPr>
          <a:lstStyle/>
          <a:p>
            <a:pPr>
              <a:lnSpc>
                <a:spcPct val="90000"/>
              </a:lnSpc>
              <a:spcAft>
                <a:spcPts val="600"/>
              </a:spcAft>
            </a:pPr>
            <a:r>
              <a:rPr lang="en-US" sz="3600">
                <a:solidFill>
                  <a:schemeClr val="bg1"/>
                </a:solidFill>
              </a:rPr>
              <a:t>“</a:t>
            </a:r>
            <a:r>
              <a:rPr lang="en-US" sz="3600">
                <a:solidFill>
                  <a:schemeClr val="bg1"/>
                </a:solidFill>
                <a:latin typeface="Cambria Math"/>
                <a:ea typeface="Cambria Math"/>
              </a:rPr>
              <a:t>You can have data without information, but you cannot have information without data.</a:t>
            </a:r>
            <a:r>
              <a:rPr lang="en-US" sz="3600">
                <a:solidFill>
                  <a:schemeClr val="bg1"/>
                </a:solidFill>
              </a:rPr>
              <a:t>”</a:t>
            </a:r>
            <a:r>
              <a:rPr lang="en-US"/>
              <a:t> </a:t>
            </a:r>
          </a:p>
          <a:p>
            <a:pPr indent="-228600">
              <a:lnSpc>
                <a:spcPct val="90000"/>
              </a:lnSpc>
              <a:spcAft>
                <a:spcPts val="600"/>
              </a:spcAft>
              <a:buFont typeface="Arial" panose="020B0604020202020204" pitchFamily="34" charset="0"/>
              <a:buChar char="•"/>
            </a:pPr>
            <a:endParaRPr lang="en-US"/>
          </a:p>
          <a:p>
            <a:pPr>
              <a:lnSpc>
                <a:spcPct val="90000"/>
              </a:lnSpc>
              <a:spcAft>
                <a:spcPts val="600"/>
              </a:spcAft>
            </a:pPr>
            <a:r>
              <a:rPr lang="en-US"/>
              <a:t>–  </a:t>
            </a:r>
            <a:r>
              <a:rPr lang="en-US">
                <a:latin typeface="Bahnschrift Light"/>
              </a:rPr>
              <a:t>Daniel Keys Moran, an American computer</a:t>
            </a:r>
            <a:endParaRPr lang="en-US">
              <a:latin typeface="Bahnschrift Light"/>
              <a:cs typeface="Calibri"/>
            </a:endParaRPr>
          </a:p>
          <a:p>
            <a:pPr>
              <a:lnSpc>
                <a:spcPct val="90000"/>
              </a:lnSpc>
              <a:spcAft>
                <a:spcPts val="600"/>
              </a:spcAft>
            </a:pPr>
            <a:r>
              <a:rPr lang="en-US">
                <a:latin typeface="Bahnschrift Light"/>
              </a:rPr>
              <a:t>   programmer and science fiction writer.</a:t>
            </a:r>
            <a:endParaRPr lang="en-US">
              <a:latin typeface="Bahnschrift Light"/>
              <a:cs typeface="Calibri" panose="020F0502020204030204"/>
            </a:endParaRPr>
          </a:p>
        </p:txBody>
      </p:sp>
      <p:sp>
        <p:nvSpPr>
          <p:cNvPr id="4" name="TextBox 3">
            <a:extLst>
              <a:ext uri="{FF2B5EF4-FFF2-40B4-BE49-F238E27FC236}">
                <a16:creationId xmlns:a16="http://schemas.microsoft.com/office/drawing/2014/main" id="{59B52F52-F8C4-4CE7-9B3F-104BD651C2EF}"/>
              </a:ext>
            </a:extLst>
          </p:cNvPr>
          <p:cNvSpPr txBox="1"/>
          <p:nvPr/>
        </p:nvSpPr>
        <p:spPr>
          <a:xfrm>
            <a:off x="9990755" y="6657945"/>
            <a:ext cx="220124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a:t>
            </a:r>
            <a:r>
              <a:rPr lang="en-US" sz="700">
                <a:solidFill>
                  <a:srgbClr val="FFFFFF"/>
                </a:solidFill>
              </a:rPr>
              <a:t>.</a:t>
            </a:r>
          </a:p>
        </p:txBody>
      </p:sp>
    </p:spTree>
    <p:extLst>
      <p:ext uri="{BB962C8B-B14F-4D97-AF65-F5344CB8AC3E}">
        <p14:creationId xmlns:p14="http://schemas.microsoft.com/office/powerpoint/2010/main" val="1646201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Yellow paper aeroplane flying the opposite way as many grey paper aeroplanes">
            <a:extLst>
              <a:ext uri="{FF2B5EF4-FFF2-40B4-BE49-F238E27FC236}">
                <a16:creationId xmlns:a16="http://schemas.microsoft.com/office/drawing/2014/main" id="{62AE6772-753F-4995-9B62-87E12275E62F}"/>
              </a:ext>
            </a:extLst>
          </p:cNvPr>
          <p:cNvPicPr>
            <a:picLocks noChangeAspect="1"/>
          </p:cNvPicPr>
          <p:nvPr/>
        </p:nvPicPr>
        <p:blipFill rotWithShape="1">
          <a:blip r:embed="rId2">
            <a:alphaModFix amt="40000"/>
          </a:blip>
          <a:srcRect t="11631" b="4100"/>
          <a:stretch/>
        </p:blipFill>
        <p:spPr>
          <a:xfrm>
            <a:off x="20" y="10"/>
            <a:ext cx="12191979" cy="6857990"/>
          </a:xfrm>
          <a:prstGeom prst="rect">
            <a:avLst/>
          </a:prstGeom>
        </p:spPr>
      </p:pic>
      <p:sp>
        <p:nvSpPr>
          <p:cNvPr id="28" name="Rectangle 2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 name="Rectangle 2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93AFC932-3A32-49F8-B729-1ABBEF228D43}"/>
              </a:ext>
            </a:extLst>
          </p:cNvPr>
          <p:cNvSpPr txBox="1"/>
          <p:nvPr/>
        </p:nvSpPr>
        <p:spPr>
          <a:xfrm>
            <a:off x="837309" y="3387133"/>
            <a:ext cx="10496018" cy="208550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lnSpcReduction="10000"/>
          </a:bodyPr>
          <a:lstStyle/>
          <a:p>
            <a:pPr>
              <a:lnSpc>
                <a:spcPct val="90000"/>
              </a:lnSpc>
              <a:spcBef>
                <a:spcPct val="0"/>
              </a:spcBef>
              <a:spcAft>
                <a:spcPts val="600"/>
              </a:spcAft>
            </a:pPr>
            <a:r>
              <a:rPr lang="en-US" sz="2800">
                <a:latin typeface="Calisto MT"/>
                <a:ea typeface="Microsoft Himalaya"/>
                <a:cs typeface="Microsoft Himalaya"/>
              </a:rPr>
              <a:t>If you were collecting and storing information about your music collection, an album would be considered as:</a:t>
            </a:r>
          </a:p>
          <a:p>
            <a:pPr>
              <a:lnSpc>
                <a:spcPct val="90000"/>
              </a:lnSpc>
              <a:spcBef>
                <a:spcPct val="0"/>
              </a:spcBef>
              <a:spcAft>
                <a:spcPts val="600"/>
              </a:spcAft>
            </a:pPr>
            <a:r>
              <a:rPr lang="en-US" sz="2000">
                <a:latin typeface="Calisto MT"/>
                <a:ea typeface="+mn-lt"/>
                <a:cs typeface="+mn-lt"/>
              </a:rPr>
              <a:t>a) Relation</a:t>
            </a:r>
            <a:br>
              <a:rPr lang="en-US" sz="2000">
                <a:latin typeface="Calisto MT"/>
                <a:ea typeface="+mn-lt"/>
                <a:cs typeface="+mn-lt"/>
              </a:rPr>
            </a:br>
            <a:r>
              <a:rPr lang="en-US" sz="2000">
                <a:latin typeface="Calisto MT"/>
                <a:ea typeface="+mn-lt"/>
                <a:cs typeface="+mn-lt"/>
              </a:rPr>
              <a:t>b) Entity</a:t>
            </a:r>
            <a:br>
              <a:rPr lang="en-US" sz="2000">
                <a:latin typeface="Calisto MT"/>
                <a:ea typeface="+mn-lt"/>
                <a:cs typeface="+mn-lt"/>
              </a:rPr>
            </a:br>
            <a:r>
              <a:rPr lang="en-US" sz="2000">
                <a:latin typeface="Calisto MT"/>
                <a:ea typeface="+mn-lt"/>
                <a:cs typeface="+mn-lt"/>
              </a:rPr>
              <a:t>c) Instance</a:t>
            </a:r>
            <a:br>
              <a:rPr lang="en-US" sz="2000">
                <a:latin typeface="Calisto MT"/>
                <a:ea typeface="+mn-lt"/>
                <a:cs typeface="+mn-lt"/>
              </a:rPr>
            </a:br>
            <a:r>
              <a:rPr lang="en-US" sz="2000">
                <a:latin typeface="Calisto MT"/>
                <a:ea typeface="+mn-lt"/>
                <a:cs typeface="+mn-lt"/>
              </a:rPr>
              <a:t>d) Attribute</a:t>
            </a:r>
          </a:p>
          <a:p>
            <a:pPr>
              <a:lnSpc>
                <a:spcPct val="90000"/>
              </a:lnSpc>
              <a:spcBef>
                <a:spcPct val="0"/>
              </a:spcBef>
              <a:spcAft>
                <a:spcPts val="600"/>
              </a:spcAft>
            </a:pPr>
            <a:endParaRPr lang="en-US" sz="2000">
              <a:cs typeface="Calibri"/>
            </a:endParaRPr>
          </a:p>
        </p:txBody>
      </p:sp>
      <p:sp>
        <p:nvSpPr>
          <p:cNvPr id="7" name="TextBox 6">
            <a:extLst>
              <a:ext uri="{FF2B5EF4-FFF2-40B4-BE49-F238E27FC236}">
                <a16:creationId xmlns:a16="http://schemas.microsoft.com/office/drawing/2014/main" id="{D3A5DF1B-B6EA-4E11-AAB0-D3109422F5C8}"/>
              </a:ext>
            </a:extLst>
          </p:cNvPr>
          <p:cNvSpPr txBox="1"/>
          <p:nvPr/>
        </p:nvSpPr>
        <p:spPr>
          <a:xfrm>
            <a:off x="851770" y="5421013"/>
            <a:ext cx="2743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omic Sans MS"/>
                <a:ea typeface="+mn-lt"/>
                <a:cs typeface="+mn-lt"/>
              </a:rPr>
              <a:t>Sol: b</a:t>
            </a:r>
          </a:p>
          <a:p>
            <a:pPr algn="l"/>
            <a:endParaRPr lang="en-US">
              <a:cs typeface="Calibri"/>
            </a:endParaRPr>
          </a:p>
        </p:txBody>
      </p:sp>
    </p:spTree>
    <p:extLst>
      <p:ext uri="{BB962C8B-B14F-4D97-AF65-F5344CB8AC3E}">
        <p14:creationId xmlns:p14="http://schemas.microsoft.com/office/powerpoint/2010/main" val="340749298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a16="http://schemas.microsoft.com/office/drawing/2014/main" id="{B42E97D1-FA14-4B13-A104-892AC2556310}"/>
              </a:ext>
            </a:extLst>
          </p:cNvPr>
          <p:cNvPicPr>
            <a:picLocks noChangeAspect="1"/>
          </p:cNvPicPr>
          <p:nvPr/>
        </p:nvPicPr>
        <p:blipFill>
          <a:blip r:embed="rId2"/>
          <a:stretch>
            <a:fillRect/>
          </a:stretch>
        </p:blipFill>
        <p:spPr>
          <a:xfrm>
            <a:off x="1216325" y="109314"/>
            <a:ext cx="9629951" cy="6121790"/>
          </a:xfrm>
          <a:prstGeom prst="rect">
            <a:avLst/>
          </a:prstGeom>
        </p:spPr>
      </p:pic>
      <p:sp>
        <p:nvSpPr>
          <p:cNvPr id="3" name="TextBox 2">
            <a:extLst>
              <a:ext uri="{FF2B5EF4-FFF2-40B4-BE49-F238E27FC236}">
                <a16:creationId xmlns:a16="http://schemas.microsoft.com/office/drawing/2014/main" id="{39B98B58-B884-4CAC-BEF5-3EBFB73686FC}"/>
              </a:ext>
            </a:extLst>
          </p:cNvPr>
          <p:cNvSpPr txBox="1"/>
          <p:nvPr/>
        </p:nvSpPr>
        <p:spPr>
          <a:xfrm>
            <a:off x="1013466" y="6015508"/>
            <a:ext cx="1059323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ldhabi"/>
                <a:ea typeface="+mn-lt"/>
                <a:cs typeface="+mn-lt"/>
              </a:rPr>
              <a:t>This Company ER diagram illustrates key information about Company, including entities such as employee, department, project and dependent. It allows to understand the relationships between entities</a:t>
            </a:r>
            <a:r>
              <a:rPr lang="en-US">
                <a:ea typeface="+mn-lt"/>
                <a:cs typeface="+mn-lt"/>
              </a:rPr>
              <a:t>.</a:t>
            </a:r>
            <a:br>
              <a:rPr lang="en-US">
                <a:ea typeface="+mn-lt"/>
                <a:cs typeface="+mn-lt"/>
              </a:rPr>
            </a:br>
            <a:endParaRPr lang="en-US">
              <a:ea typeface="+mn-lt"/>
              <a:cs typeface="+mn-lt"/>
            </a:endParaRPr>
          </a:p>
        </p:txBody>
      </p:sp>
    </p:spTree>
    <p:extLst>
      <p:ext uri="{BB962C8B-B14F-4D97-AF65-F5344CB8AC3E}">
        <p14:creationId xmlns:p14="http://schemas.microsoft.com/office/powerpoint/2010/main" val="4066622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9">
            <a:extLst>
              <a:ext uri="{FF2B5EF4-FFF2-40B4-BE49-F238E27FC236}">
                <a16:creationId xmlns:a16="http://schemas.microsoft.com/office/drawing/2014/main" id="{464EC53C-35C4-4E84-AFE2-A7D081852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a:extLst>
              <a:ext uri="{FF2B5EF4-FFF2-40B4-BE49-F238E27FC236}">
                <a16:creationId xmlns:a16="http://schemas.microsoft.com/office/drawing/2014/main" id="{9A3F5928-D955-456A-97B5-AA390B8CE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 name="Picture 3">
            <a:extLst>
              <a:ext uri="{FF2B5EF4-FFF2-40B4-BE49-F238E27FC236}">
                <a16:creationId xmlns:a16="http://schemas.microsoft.com/office/drawing/2014/main" id="{C4FD001C-DC20-4522-8DC2-8129F6B46FF0}"/>
              </a:ext>
            </a:extLst>
          </p:cNvPr>
          <p:cNvPicPr>
            <a:picLocks noChangeAspect="1"/>
          </p:cNvPicPr>
          <p:nvPr/>
        </p:nvPicPr>
        <p:blipFill rotWithShape="1">
          <a:blip r:embed="rId2">
            <a:duotone>
              <a:schemeClr val="accent1">
                <a:shade val="45000"/>
                <a:satMod val="135000"/>
              </a:schemeClr>
              <a:prstClr val="white"/>
            </a:duotone>
            <a:alphaModFix amt="35000"/>
            <a:extLst>
              <a:ext uri="{837473B0-CC2E-450A-ABE3-18F120FF3D39}">
                <a1611:picAttrSrcUrl xmlns:a1611="http://schemas.microsoft.com/office/drawing/2016/11/main" r:id="rId3"/>
              </a:ext>
            </a:extLst>
          </a:blip>
          <a:srcRect t="14078" b="10419"/>
          <a:stretch/>
        </p:blipFill>
        <p:spPr>
          <a:xfrm>
            <a:off x="20" y="10"/>
            <a:ext cx="12191981" cy="6857989"/>
          </a:xfrm>
          <a:prstGeom prst="rect">
            <a:avLst/>
          </a:prstGeom>
        </p:spPr>
      </p:pic>
      <p:sp>
        <p:nvSpPr>
          <p:cNvPr id="2" name="TextBox 1">
            <a:extLst>
              <a:ext uri="{FF2B5EF4-FFF2-40B4-BE49-F238E27FC236}">
                <a16:creationId xmlns:a16="http://schemas.microsoft.com/office/drawing/2014/main" id="{6D48A472-258E-4885-A8BA-36E85CAC8EE1}"/>
              </a:ext>
            </a:extLst>
          </p:cNvPr>
          <p:cNvSpPr txBox="1"/>
          <p:nvPr/>
        </p:nvSpPr>
        <p:spPr>
          <a:xfrm>
            <a:off x="422389" y="2429600"/>
            <a:ext cx="9679449" cy="2530757"/>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8000">
                <a:solidFill>
                  <a:srgbClr val="FFFFFF"/>
                </a:solidFill>
                <a:latin typeface="Bodoni MT"/>
                <a:ea typeface="+mj-ea"/>
                <a:cs typeface="+mj-cs"/>
              </a:rPr>
              <a:t>EXAMPLE OF</a:t>
            </a:r>
            <a:endParaRPr lang="en-US"/>
          </a:p>
          <a:p>
            <a:pPr>
              <a:lnSpc>
                <a:spcPct val="90000"/>
              </a:lnSpc>
              <a:spcBef>
                <a:spcPct val="0"/>
              </a:spcBef>
              <a:spcAft>
                <a:spcPts val="600"/>
              </a:spcAft>
            </a:pPr>
            <a:r>
              <a:rPr lang="en-US" sz="8000">
                <a:solidFill>
                  <a:srgbClr val="FFFFFF"/>
                </a:solidFill>
                <a:latin typeface="Bodoni MT"/>
                <a:ea typeface="+mj-ea"/>
                <a:cs typeface="+mj-cs"/>
              </a:rPr>
              <a:t>ER DIAGRAM</a:t>
            </a:r>
            <a:r>
              <a:rPr lang="en-US" sz="8000">
                <a:solidFill>
                  <a:srgbClr val="FFFFFF"/>
                </a:solidFill>
                <a:latin typeface="+mj-lt"/>
                <a:ea typeface="+mj-ea"/>
                <a:cs typeface="+mj-cs"/>
              </a:rPr>
              <a:t> </a:t>
            </a:r>
            <a:endParaRPr lang="en-US">
              <a:ea typeface="+mj-ea"/>
              <a:cs typeface="+mj-cs"/>
            </a:endParaRPr>
          </a:p>
        </p:txBody>
      </p:sp>
      <p:cxnSp>
        <p:nvCxnSpPr>
          <p:cNvPr id="21" name="Straight Connector 2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23"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954" y="2875093"/>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734" y="31043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414" y="361953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E5DF71D2-BEEB-470D-B86F-856A647FFE47}"/>
              </a:ext>
            </a:extLst>
          </p:cNvPr>
          <p:cNvSpPr txBox="1"/>
          <p:nvPr/>
        </p:nvSpPr>
        <p:spPr>
          <a:xfrm>
            <a:off x="9990756" y="6657945"/>
            <a:ext cx="220124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a:t>
            </a:r>
            <a:r>
              <a:rPr lang="en-US" sz="700">
                <a:solidFill>
                  <a:srgbClr val="FFFFFF"/>
                </a:solidFill>
              </a:rPr>
              <a:t>.</a:t>
            </a:r>
          </a:p>
        </p:txBody>
      </p:sp>
    </p:spTree>
    <p:extLst>
      <p:ext uri="{BB962C8B-B14F-4D97-AF65-F5344CB8AC3E}">
        <p14:creationId xmlns:p14="http://schemas.microsoft.com/office/powerpoint/2010/main" val="42016312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F552BC-8E97-4EED-B9AF-B60EF60A94C7}"/>
              </a:ext>
            </a:extLst>
          </p:cNvPr>
          <p:cNvSpPr>
            <a:spLocks noGrp="1"/>
          </p:cNvSpPr>
          <p:nvPr>
            <p:ph type="title"/>
          </p:nvPr>
        </p:nvSpPr>
        <p:spPr>
          <a:xfrm>
            <a:off x="643467" y="321734"/>
            <a:ext cx="10905066" cy="1135737"/>
          </a:xfrm>
        </p:spPr>
        <p:txBody>
          <a:bodyPr>
            <a:normAutofit/>
          </a:bodyPr>
          <a:lstStyle/>
          <a:p>
            <a:r>
              <a:rPr lang="en-US" sz="3600" b="1">
                <a:latin typeface="Californian FB"/>
                <a:ea typeface="+mj-lt"/>
                <a:cs typeface="+mj-lt"/>
              </a:rPr>
              <a:t>Entities</a:t>
            </a:r>
            <a:r>
              <a:rPr lang="en-US" sz="3600">
                <a:latin typeface="Californian FB"/>
                <a:ea typeface="+mj-lt"/>
                <a:cs typeface="+mj-lt"/>
              </a:rPr>
              <a:t> and their </a:t>
            </a:r>
            <a:r>
              <a:rPr lang="en-US" sz="3600" b="1">
                <a:latin typeface="Californian FB"/>
                <a:ea typeface="+mj-lt"/>
                <a:cs typeface="+mj-lt"/>
              </a:rPr>
              <a:t>Attributes</a:t>
            </a:r>
            <a:r>
              <a:rPr lang="en-US" sz="3600">
                <a:latin typeface="Californian FB"/>
                <a:ea typeface="+mj-lt"/>
                <a:cs typeface="+mj-lt"/>
              </a:rPr>
              <a:t> are:</a:t>
            </a:r>
            <a:endParaRPr lang="en-US" sz="3600">
              <a:latin typeface="Californian FB"/>
            </a:endParaRPr>
          </a:p>
        </p:txBody>
      </p:sp>
      <p:sp>
        <p:nvSpPr>
          <p:cNvPr id="28" name="Rectangle 27">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Diagram 4">
            <a:extLst>
              <a:ext uri="{FF2B5EF4-FFF2-40B4-BE49-F238E27FC236}">
                <a16:creationId xmlns:a16="http://schemas.microsoft.com/office/drawing/2014/main" id="{089C76D1-7953-4244-8E78-E1F99A9C7BB0}"/>
              </a:ext>
            </a:extLst>
          </p:cNvPr>
          <p:cNvGraphicFramePr>
            <a:graphicFrameLocks noGrp="1"/>
          </p:cNvGraphicFramePr>
          <p:nvPr>
            <p:ph idx="1"/>
            <p:extLst>
              <p:ext uri="{D42A27DB-BD31-4B8C-83A1-F6EECF244321}">
                <p14:modId xmlns:p14="http://schemas.microsoft.com/office/powerpoint/2010/main" val="4046633465"/>
              </p:ext>
            </p:extLst>
          </p:nvPr>
        </p:nvGraphicFramePr>
        <p:xfrm>
          <a:off x="470938" y="1984263"/>
          <a:ext cx="11264498" cy="43796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53295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64C3223F-8CF3-4C2B-8896-7B9C1DDB377B}"/>
              </a:ext>
            </a:extLst>
          </p:cNvPr>
          <p:cNvSpPr>
            <a:spLocks noGrp="1"/>
          </p:cNvSpPr>
          <p:nvPr>
            <p:ph type="title"/>
          </p:nvPr>
        </p:nvSpPr>
        <p:spPr>
          <a:xfrm>
            <a:off x="838200" y="365125"/>
            <a:ext cx="5393361" cy="1325563"/>
          </a:xfrm>
        </p:spPr>
        <p:txBody>
          <a:bodyPr>
            <a:normAutofit/>
          </a:bodyPr>
          <a:lstStyle/>
          <a:p>
            <a:r>
              <a:rPr lang="en-US" b="1">
                <a:latin typeface="Georgia Pro Semibold"/>
                <a:ea typeface="+mj-lt"/>
                <a:cs typeface="+mj-lt"/>
              </a:rPr>
              <a:t>Relationships</a:t>
            </a:r>
            <a:r>
              <a:rPr lang="en-US">
                <a:ea typeface="+mj-lt"/>
                <a:cs typeface="+mj-lt"/>
              </a:rPr>
              <a:t> </a:t>
            </a:r>
            <a:endParaRPr lang="en-US"/>
          </a:p>
        </p:txBody>
      </p:sp>
      <p:pic>
        <p:nvPicPr>
          <p:cNvPr id="13" name="Picture 12">
            <a:extLst>
              <a:ext uri="{FF2B5EF4-FFF2-40B4-BE49-F238E27FC236}">
                <a16:creationId xmlns:a16="http://schemas.microsoft.com/office/drawing/2014/main" id="{8419537E-7F20-4D0E-B903-DA415BE6AAF3}"/>
              </a:ext>
            </a:extLst>
          </p:cNvPr>
          <p:cNvPicPr>
            <a:picLocks noChangeAspect="1"/>
          </p:cNvPicPr>
          <p:nvPr/>
        </p:nvPicPr>
        <p:blipFill rotWithShape="1">
          <a:blip r:embed="rId2"/>
          <a:srcRect l="18758" r="14829" b="-9"/>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9"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4" name="Diagram 4">
            <a:extLst>
              <a:ext uri="{FF2B5EF4-FFF2-40B4-BE49-F238E27FC236}">
                <a16:creationId xmlns:a16="http://schemas.microsoft.com/office/drawing/2014/main" id="{871C5EE9-2A21-47CC-B80F-C32BC1CF0A73}"/>
              </a:ext>
            </a:extLst>
          </p:cNvPr>
          <p:cNvGraphicFramePr>
            <a:graphicFrameLocks noGrp="1"/>
          </p:cNvGraphicFramePr>
          <p:nvPr>
            <p:ph idx="1"/>
            <p:extLst>
              <p:ext uri="{D42A27DB-BD31-4B8C-83A1-F6EECF244321}">
                <p14:modId xmlns:p14="http://schemas.microsoft.com/office/powerpoint/2010/main" val="3422169117"/>
              </p:ext>
            </p:extLst>
          </p:nvPr>
        </p:nvGraphicFramePr>
        <p:xfrm>
          <a:off x="234351" y="1653097"/>
          <a:ext cx="6083474" cy="49695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50714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4EC53C-35C4-4E84-AFE2-A7D081852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a:extLst>
              <a:ext uri="{FF2B5EF4-FFF2-40B4-BE49-F238E27FC236}">
                <a16:creationId xmlns:a16="http://schemas.microsoft.com/office/drawing/2014/main" id="{9A3F5928-D955-456A-97B5-AA390B8CE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B6A1490B-3F19-4D0F-9A97-D278F8E0BFCC}"/>
              </a:ext>
            </a:extLst>
          </p:cNvPr>
          <p:cNvPicPr>
            <a:picLocks noChangeAspect="1"/>
          </p:cNvPicPr>
          <p:nvPr/>
        </p:nvPicPr>
        <p:blipFill rotWithShape="1">
          <a:blip r:embed="rId2">
            <a:duotone>
              <a:schemeClr val="accent1">
                <a:shade val="45000"/>
                <a:satMod val="135000"/>
              </a:schemeClr>
              <a:prstClr val="white"/>
            </a:duotone>
            <a:alphaModFix amt="35000"/>
          </a:blip>
          <a:srcRect t="849" r="-2" b="14754"/>
          <a:stretch/>
        </p:blipFill>
        <p:spPr>
          <a:xfrm>
            <a:off x="20" y="10"/>
            <a:ext cx="12191981" cy="6857989"/>
          </a:xfrm>
          <a:prstGeom prst="rect">
            <a:avLst/>
          </a:prstGeom>
        </p:spPr>
      </p:pic>
      <p:sp>
        <p:nvSpPr>
          <p:cNvPr id="2" name="Title 1">
            <a:extLst>
              <a:ext uri="{FF2B5EF4-FFF2-40B4-BE49-F238E27FC236}">
                <a16:creationId xmlns:a16="http://schemas.microsoft.com/office/drawing/2014/main" id="{F3E2F43A-3F0C-4B9B-AC90-1C5AF6B8BCC1}"/>
              </a:ext>
            </a:extLst>
          </p:cNvPr>
          <p:cNvSpPr>
            <a:spLocks noGrp="1"/>
          </p:cNvSpPr>
          <p:nvPr>
            <p:ph type="title"/>
          </p:nvPr>
        </p:nvSpPr>
        <p:spPr>
          <a:xfrm>
            <a:off x="709936" y="2487109"/>
            <a:ext cx="10944656" cy="2847058"/>
          </a:xfrm>
        </p:spPr>
        <p:txBody>
          <a:bodyPr vert="horz" lIns="91440" tIns="45720" rIns="91440" bIns="45720" rtlCol="0" anchor="b">
            <a:normAutofit/>
          </a:bodyPr>
          <a:lstStyle/>
          <a:p>
            <a:r>
              <a:rPr lang="en-US" sz="8000">
                <a:solidFill>
                  <a:srgbClr val="FFFFFF"/>
                </a:solidFill>
                <a:latin typeface="Biome Light"/>
                <a:cs typeface="Biome Light"/>
              </a:rPr>
              <a:t>Referential  Integrity</a:t>
            </a:r>
          </a:p>
        </p:txBody>
      </p:sp>
      <p:cxnSp>
        <p:nvCxnSpPr>
          <p:cNvPr id="13" name="Straight Connector 12">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5"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954" y="2875093"/>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734" y="31043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414" y="361953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7038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1D8C1-CD63-4942-AC5A-047CD77468DF}"/>
              </a:ext>
            </a:extLst>
          </p:cNvPr>
          <p:cNvSpPr>
            <a:spLocks noGrp="1"/>
          </p:cNvSpPr>
          <p:nvPr>
            <p:ph type="title"/>
          </p:nvPr>
        </p:nvSpPr>
        <p:spPr/>
        <p:txBody>
          <a:bodyPr/>
          <a:lstStyle/>
          <a:p>
            <a:r>
              <a:rPr lang="en-US" b="1">
                <a:solidFill>
                  <a:schemeClr val="accent5">
                    <a:lumMod val="50000"/>
                  </a:schemeClr>
                </a:solidFill>
                <a:latin typeface="Baskerville Old Face"/>
                <a:ea typeface="+mj-lt"/>
                <a:cs typeface="+mj-lt"/>
              </a:rPr>
              <a:t>Referential Integrity Constraints</a:t>
            </a:r>
            <a:r>
              <a:rPr lang="en-US" b="1">
                <a:solidFill>
                  <a:schemeClr val="accent5">
                    <a:lumMod val="50000"/>
                  </a:schemeClr>
                </a:solidFill>
                <a:ea typeface="+mj-lt"/>
                <a:cs typeface="+mj-lt"/>
              </a:rPr>
              <a:t> :</a:t>
            </a:r>
            <a:r>
              <a:rPr lang="en-US">
                <a:solidFill>
                  <a:schemeClr val="accent5">
                    <a:lumMod val="50000"/>
                  </a:schemeClr>
                </a:solidFill>
                <a:ea typeface="+mj-lt"/>
                <a:cs typeface="+mj-lt"/>
              </a:rPr>
              <a:t> </a:t>
            </a:r>
            <a:endParaRPr lang="en-US">
              <a:solidFill>
                <a:schemeClr val="accent5">
                  <a:lumMod val="50000"/>
                </a:schemeClr>
              </a:solidFill>
              <a:cs typeface="Calibri Light"/>
            </a:endParaRPr>
          </a:p>
        </p:txBody>
      </p:sp>
      <p:graphicFrame>
        <p:nvGraphicFramePr>
          <p:cNvPr id="4" name="Diagram 4">
            <a:extLst>
              <a:ext uri="{FF2B5EF4-FFF2-40B4-BE49-F238E27FC236}">
                <a16:creationId xmlns:a16="http://schemas.microsoft.com/office/drawing/2014/main" id="{EA80180E-0689-41FF-81ED-A81EADCCF587}"/>
              </a:ext>
            </a:extLst>
          </p:cNvPr>
          <p:cNvGraphicFramePr>
            <a:graphicFrameLocks noGrp="1"/>
          </p:cNvGraphicFramePr>
          <p:nvPr>
            <p:ph idx="1"/>
            <p:extLst>
              <p:ext uri="{D42A27DB-BD31-4B8C-83A1-F6EECF244321}">
                <p14:modId xmlns:p14="http://schemas.microsoft.com/office/powerpoint/2010/main" val="340669897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34386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B92FAF7-0AD3-4B47-9111-D0E9CD79E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D6A77139-BADB-4B2C-BD41-B67A4D37D7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55526" y="2227167"/>
            <a:ext cx="4336168" cy="4630834"/>
            <a:chOff x="7855526" y="2145638"/>
            <a:chExt cx="4336168" cy="4630834"/>
          </a:xfr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p:grpSpPr>
        <p:sp useBgFill="1">
          <p:nvSpPr>
            <p:cNvPr id="18" name="Freeform: Shape 17">
              <a:extLst>
                <a:ext uri="{FF2B5EF4-FFF2-40B4-BE49-F238E27FC236}">
                  <a16:creationId xmlns:a16="http://schemas.microsoft.com/office/drawing/2014/main" id="{DAC7B25D-E1A6-459A-B45A-1912B0CD95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75903" y="2463723"/>
              <a:ext cx="4315791" cy="4312749"/>
            </a:xfrm>
            <a:custGeom>
              <a:avLst/>
              <a:gdLst>
                <a:gd name="connsiteX0" fmla="*/ 2987009 w 4315791"/>
                <a:gd name="connsiteY0" fmla="*/ 0 h 4312749"/>
                <a:gd name="connsiteX1" fmla="*/ 4136908 w 4315791"/>
                <a:gd name="connsiteY1" fmla="*/ 333995 h 4312749"/>
                <a:gd name="connsiteX2" fmla="*/ 4315791 w 4315791"/>
                <a:gd name="connsiteY2" fmla="*/ 445229 h 4312749"/>
                <a:gd name="connsiteX3" fmla="*/ 4315791 w 4315791"/>
                <a:gd name="connsiteY3" fmla="*/ 1208150 h 4312749"/>
                <a:gd name="connsiteX4" fmla="*/ 4145996 w 4315791"/>
                <a:gd name="connsiteY4" fmla="*/ 1085198 h 4312749"/>
                <a:gd name="connsiteX5" fmla="*/ 3631470 w 4315791"/>
                <a:gd name="connsiteY5" fmla="*/ 767158 h 4312749"/>
                <a:gd name="connsiteX6" fmla="*/ 2987009 w 4315791"/>
                <a:gd name="connsiteY6" fmla="*/ 611504 h 4312749"/>
                <a:gd name="connsiteX7" fmla="*/ 1985110 w 4315791"/>
                <a:gd name="connsiteY7" fmla="*/ 855943 h 4312749"/>
                <a:gd name="connsiteX8" fmla="*/ 1223061 w 4315791"/>
                <a:gd name="connsiteY8" fmla="*/ 1585590 h 4312749"/>
                <a:gd name="connsiteX9" fmla="*/ 1023311 w 4315791"/>
                <a:gd name="connsiteY9" fmla="*/ 1849089 h 4312749"/>
                <a:gd name="connsiteX10" fmla="*/ 652067 w 4315791"/>
                <a:gd name="connsiteY10" fmla="*/ 2610233 h 4312749"/>
                <a:gd name="connsiteX11" fmla="*/ 876921 w 4315791"/>
                <a:gd name="connsiteY11" fmla="*/ 3447930 h 4312749"/>
                <a:gd name="connsiteX12" fmla="*/ 1504428 w 4315791"/>
                <a:gd name="connsiteY12" fmla="*/ 4177169 h 4312749"/>
                <a:gd name="connsiteX13" fmla="*/ 1689053 w 4315791"/>
                <a:gd name="connsiteY13" fmla="*/ 4312749 h 4312749"/>
                <a:gd name="connsiteX14" fmla="*/ 729636 w 4315791"/>
                <a:gd name="connsiteY14" fmla="*/ 4312749 h 4312749"/>
                <a:gd name="connsiteX15" fmla="*/ 638463 w 4315791"/>
                <a:gd name="connsiteY15" fmla="*/ 4216521 h 4312749"/>
                <a:gd name="connsiteX16" fmla="*/ 0 w 4315791"/>
                <a:gd name="connsiteY16" fmla="*/ 2610335 h 4312749"/>
                <a:gd name="connsiteX17" fmla="*/ 683474 w 4315791"/>
                <a:gd name="connsiteY17" fmla="*/ 1242376 h 4312749"/>
                <a:gd name="connsiteX18" fmla="*/ 2987009 w 4315791"/>
                <a:gd name="connsiteY18" fmla="*/ 0 h 431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15791" h="4312749">
                  <a:moveTo>
                    <a:pt x="2987009" y="0"/>
                  </a:moveTo>
                  <a:cubicBezTo>
                    <a:pt x="3434423" y="0"/>
                    <a:pt x="3798884" y="137413"/>
                    <a:pt x="4136908" y="333995"/>
                  </a:cubicBezTo>
                  <a:lnTo>
                    <a:pt x="4315791" y="445229"/>
                  </a:lnTo>
                  <a:lnTo>
                    <a:pt x="4315791" y="1208150"/>
                  </a:lnTo>
                  <a:lnTo>
                    <a:pt x="4145996" y="1085198"/>
                  </a:lnTo>
                  <a:cubicBezTo>
                    <a:pt x="3968282" y="958859"/>
                    <a:pt x="3800518" y="848961"/>
                    <a:pt x="3631470" y="767158"/>
                  </a:cubicBezTo>
                  <a:cubicBezTo>
                    <a:pt x="3411941" y="660943"/>
                    <a:pt x="3207191" y="611504"/>
                    <a:pt x="2987009" y="611504"/>
                  </a:cubicBezTo>
                  <a:cubicBezTo>
                    <a:pt x="2599030" y="611504"/>
                    <a:pt x="2271258" y="691421"/>
                    <a:pt x="1985110" y="855943"/>
                  </a:cubicBezTo>
                  <a:cubicBezTo>
                    <a:pt x="1715153" y="1011087"/>
                    <a:pt x="1465955" y="1249819"/>
                    <a:pt x="1223061" y="1585590"/>
                  </a:cubicBezTo>
                  <a:cubicBezTo>
                    <a:pt x="1154375" y="1680490"/>
                    <a:pt x="1087756" y="1766217"/>
                    <a:pt x="1023311" y="1849089"/>
                  </a:cubicBezTo>
                  <a:cubicBezTo>
                    <a:pt x="765853" y="2180172"/>
                    <a:pt x="652067" y="2338069"/>
                    <a:pt x="652067" y="2610233"/>
                  </a:cubicBezTo>
                  <a:cubicBezTo>
                    <a:pt x="652067" y="2895038"/>
                    <a:pt x="727707" y="3176887"/>
                    <a:pt x="876921" y="3447930"/>
                  </a:cubicBezTo>
                  <a:cubicBezTo>
                    <a:pt x="1022224" y="3711838"/>
                    <a:pt x="1239145" y="3964023"/>
                    <a:pt x="1504428" y="4177169"/>
                  </a:cubicBezTo>
                  <a:lnTo>
                    <a:pt x="1689053" y="4312749"/>
                  </a:lnTo>
                  <a:lnTo>
                    <a:pt x="729636" y="4312749"/>
                  </a:lnTo>
                  <a:lnTo>
                    <a:pt x="638463" y="4216521"/>
                  </a:lnTo>
                  <a:cubicBezTo>
                    <a:pt x="243716" y="3758034"/>
                    <a:pt x="0" y="3205314"/>
                    <a:pt x="0" y="2610335"/>
                  </a:cubicBezTo>
                  <a:cubicBezTo>
                    <a:pt x="0" y="2015344"/>
                    <a:pt x="351790" y="1700877"/>
                    <a:pt x="683474" y="1242376"/>
                  </a:cubicBezTo>
                  <a:cubicBezTo>
                    <a:pt x="1236211" y="478174"/>
                    <a:pt x="1925445" y="0"/>
                    <a:pt x="2987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9" name="Freeform: Shape 18">
              <a:extLst>
                <a:ext uri="{FF2B5EF4-FFF2-40B4-BE49-F238E27FC236}">
                  <a16:creationId xmlns:a16="http://schemas.microsoft.com/office/drawing/2014/main" id="{920A7C7E-00F6-490C-A8E7-5167EA6A4B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75903" y="2463723"/>
              <a:ext cx="4315791" cy="4312749"/>
            </a:xfrm>
            <a:custGeom>
              <a:avLst/>
              <a:gdLst>
                <a:gd name="connsiteX0" fmla="*/ 2987009 w 4315791"/>
                <a:gd name="connsiteY0" fmla="*/ 0 h 4312749"/>
                <a:gd name="connsiteX1" fmla="*/ 4136908 w 4315791"/>
                <a:gd name="connsiteY1" fmla="*/ 333995 h 4312749"/>
                <a:gd name="connsiteX2" fmla="*/ 4315791 w 4315791"/>
                <a:gd name="connsiteY2" fmla="*/ 445229 h 4312749"/>
                <a:gd name="connsiteX3" fmla="*/ 4315791 w 4315791"/>
                <a:gd name="connsiteY3" fmla="*/ 1079495 h 4312749"/>
                <a:gd name="connsiteX4" fmla="*/ 4206793 w 4315791"/>
                <a:gd name="connsiteY4" fmla="*/ 1000737 h 4312749"/>
                <a:gd name="connsiteX5" fmla="*/ 2987119 w 4315791"/>
                <a:gd name="connsiteY5" fmla="*/ 509571 h 4312749"/>
                <a:gd name="connsiteX6" fmla="*/ 1133184 w 4315791"/>
                <a:gd name="connsiteY6" fmla="*/ 1528405 h 4312749"/>
                <a:gd name="connsiteX7" fmla="*/ 935607 w 4315791"/>
                <a:gd name="connsiteY7" fmla="*/ 1789050 h 4312749"/>
                <a:gd name="connsiteX8" fmla="*/ 543498 w 4315791"/>
                <a:gd name="connsiteY8" fmla="*/ 2610233 h 4312749"/>
                <a:gd name="connsiteX9" fmla="*/ 780416 w 4315791"/>
                <a:gd name="connsiteY9" fmla="*/ 3494616 h 4312749"/>
                <a:gd name="connsiteX10" fmla="*/ 1433786 w 4315791"/>
                <a:gd name="connsiteY10" fmla="*/ 4254537 h 4312749"/>
                <a:gd name="connsiteX11" fmla="*/ 1513041 w 4315791"/>
                <a:gd name="connsiteY11" fmla="*/ 4312749 h 4312749"/>
                <a:gd name="connsiteX12" fmla="*/ 729636 w 4315791"/>
                <a:gd name="connsiteY12" fmla="*/ 4312749 h 4312749"/>
                <a:gd name="connsiteX13" fmla="*/ 638463 w 4315791"/>
                <a:gd name="connsiteY13" fmla="*/ 4216521 h 4312749"/>
                <a:gd name="connsiteX14" fmla="*/ 0 w 4315791"/>
                <a:gd name="connsiteY14" fmla="*/ 2610335 h 4312749"/>
                <a:gd name="connsiteX15" fmla="*/ 683474 w 4315791"/>
                <a:gd name="connsiteY15" fmla="*/ 1242376 h 4312749"/>
                <a:gd name="connsiteX16" fmla="*/ 2987009 w 4315791"/>
                <a:gd name="connsiteY16" fmla="*/ 0 h 431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5791" h="4312749">
                  <a:moveTo>
                    <a:pt x="2987009" y="0"/>
                  </a:moveTo>
                  <a:cubicBezTo>
                    <a:pt x="3434423" y="0"/>
                    <a:pt x="3798884" y="137413"/>
                    <a:pt x="4136908" y="333995"/>
                  </a:cubicBezTo>
                  <a:lnTo>
                    <a:pt x="4315791" y="445229"/>
                  </a:lnTo>
                  <a:lnTo>
                    <a:pt x="4315791" y="1079495"/>
                  </a:lnTo>
                  <a:lnTo>
                    <a:pt x="4206793" y="1000737"/>
                  </a:lnTo>
                  <a:cubicBezTo>
                    <a:pt x="3781561" y="699607"/>
                    <a:pt x="3436718" y="509571"/>
                    <a:pt x="2987119" y="509571"/>
                  </a:cubicBezTo>
                  <a:cubicBezTo>
                    <a:pt x="2204204" y="509571"/>
                    <a:pt x="1649730" y="814251"/>
                    <a:pt x="1133184" y="1528405"/>
                  </a:cubicBezTo>
                  <a:cubicBezTo>
                    <a:pt x="1065585" y="1621878"/>
                    <a:pt x="999510" y="1706892"/>
                    <a:pt x="935607" y="1789050"/>
                  </a:cubicBezTo>
                  <a:cubicBezTo>
                    <a:pt x="670760" y="2129716"/>
                    <a:pt x="543498" y="2306877"/>
                    <a:pt x="543498" y="2610233"/>
                  </a:cubicBezTo>
                  <a:cubicBezTo>
                    <a:pt x="543498" y="2911449"/>
                    <a:pt x="623267" y="3208997"/>
                    <a:pt x="780416" y="3494616"/>
                  </a:cubicBezTo>
                  <a:cubicBezTo>
                    <a:pt x="934194" y="3774018"/>
                    <a:pt x="1154050" y="4029772"/>
                    <a:pt x="1433786" y="4254537"/>
                  </a:cubicBezTo>
                  <a:lnTo>
                    <a:pt x="1513041" y="4312749"/>
                  </a:lnTo>
                  <a:lnTo>
                    <a:pt x="729636" y="4312749"/>
                  </a:lnTo>
                  <a:lnTo>
                    <a:pt x="638463" y="4216521"/>
                  </a:lnTo>
                  <a:cubicBezTo>
                    <a:pt x="243716" y="3758034"/>
                    <a:pt x="0" y="3205314"/>
                    <a:pt x="0" y="2610335"/>
                  </a:cubicBezTo>
                  <a:cubicBezTo>
                    <a:pt x="0" y="2015344"/>
                    <a:pt x="351790" y="1700877"/>
                    <a:pt x="683474" y="1242376"/>
                  </a:cubicBezTo>
                  <a:cubicBezTo>
                    <a:pt x="1236211" y="478174"/>
                    <a:pt x="1925445" y="0"/>
                    <a:pt x="2987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0" name="Freeform: Shape 19">
              <a:extLst>
                <a:ext uri="{FF2B5EF4-FFF2-40B4-BE49-F238E27FC236}">
                  <a16:creationId xmlns:a16="http://schemas.microsoft.com/office/drawing/2014/main" id="{2E166FC5-8F23-41C3-879A-BFF8D5B705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77037" y="2411531"/>
              <a:ext cx="4314657" cy="4364939"/>
            </a:xfrm>
            <a:custGeom>
              <a:avLst/>
              <a:gdLst>
                <a:gd name="connsiteX0" fmla="*/ 3028307 w 4314657"/>
                <a:gd name="connsiteY0" fmla="*/ 21 h 4364939"/>
                <a:gd name="connsiteX1" fmla="*/ 3066670 w 4314657"/>
                <a:gd name="connsiteY1" fmla="*/ 836 h 4364939"/>
                <a:gd name="connsiteX2" fmla="*/ 3220125 w 4314657"/>
                <a:gd name="connsiteY2" fmla="*/ 9909 h 4364939"/>
                <a:gd name="connsiteX3" fmla="*/ 3816113 w 4314657"/>
                <a:gd name="connsiteY3" fmla="*/ 150272 h 4364939"/>
                <a:gd name="connsiteX4" fmla="*/ 4089981 w 4314657"/>
                <a:gd name="connsiteY4" fmla="*/ 272287 h 4364939"/>
                <a:gd name="connsiteX5" fmla="*/ 4314657 w 4314657"/>
                <a:gd name="connsiteY5" fmla="*/ 398926 h 4364939"/>
                <a:gd name="connsiteX6" fmla="*/ 4314657 w 4314657"/>
                <a:gd name="connsiteY6" fmla="*/ 911199 h 4364939"/>
                <a:gd name="connsiteX7" fmla="*/ 4310597 w 4314657"/>
                <a:gd name="connsiteY7" fmla="*/ 908154 h 4364939"/>
                <a:gd name="connsiteX8" fmla="*/ 4203223 w 4314657"/>
                <a:gd name="connsiteY8" fmla="*/ 829562 h 4364939"/>
                <a:gd name="connsiteX9" fmla="*/ 4095850 w 4314657"/>
                <a:gd name="connsiteY9" fmla="*/ 753520 h 4364939"/>
                <a:gd name="connsiteX10" fmla="*/ 3652987 w 4314657"/>
                <a:gd name="connsiteY10" fmla="*/ 494811 h 4364939"/>
                <a:gd name="connsiteX11" fmla="*/ 3173610 w 4314657"/>
                <a:gd name="connsiteY11" fmla="*/ 347209 h 4364939"/>
                <a:gd name="connsiteX12" fmla="*/ 3047760 w 4314657"/>
                <a:gd name="connsiteY12" fmla="*/ 332632 h 4364939"/>
                <a:gd name="connsiteX13" fmla="*/ 3016027 w 4314657"/>
                <a:gd name="connsiteY13" fmla="*/ 330186 h 4364939"/>
                <a:gd name="connsiteX14" fmla="*/ 2984184 w 4314657"/>
                <a:gd name="connsiteY14" fmla="*/ 328658 h 4364939"/>
                <a:gd name="connsiteX15" fmla="*/ 2952233 w 4314657"/>
                <a:gd name="connsiteY15" fmla="*/ 327332 h 4364939"/>
                <a:gd name="connsiteX16" fmla="*/ 2919085 w 4314657"/>
                <a:gd name="connsiteY16" fmla="*/ 327026 h 4364939"/>
                <a:gd name="connsiteX17" fmla="*/ 2852901 w 4314657"/>
                <a:gd name="connsiteY17" fmla="*/ 326720 h 4364939"/>
                <a:gd name="connsiteX18" fmla="*/ 2786826 w 4314657"/>
                <a:gd name="connsiteY18" fmla="*/ 328148 h 4364939"/>
                <a:gd name="connsiteX19" fmla="*/ 2720965 w 4314657"/>
                <a:gd name="connsiteY19" fmla="*/ 331409 h 4364939"/>
                <a:gd name="connsiteX20" fmla="*/ 2655325 w 4314657"/>
                <a:gd name="connsiteY20" fmla="*/ 336098 h 4364939"/>
                <a:gd name="connsiteX21" fmla="*/ 2524803 w 4314657"/>
                <a:gd name="connsiteY21" fmla="*/ 350573 h 4364939"/>
                <a:gd name="connsiteX22" fmla="*/ 2460139 w 4314657"/>
                <a:gd name="connsiteY22" fmla="*/ 360664 h 4364939"/>
                <a:gd name="connsiteX23" fmla="*/ 2396019 w 4314657"/>
                <a:gd name="connsiteY23" fmla="*/ 372693 h 4364939"/>
                <a:gd name="connsiteX24" fmla="*/ 2145843 w 4314657"/>
                <a:gd name="connsiteY24" fmla="*/ 440989 h 4364939"/>
                <a:gd name="connsiteX25" fmla="*/ 1698635 w 4314657"/>
                <a:gd name="connsiteY25" fmla="*/ 682676 h 4364939"/>
                <a:gd name="connsiteX26" fmla="*/ 1498450 w 4314657"/>
                <a:gd name="connsiteY26" fmla="*/ 835474 h 4364939"/>
                <a:gd name="connsiteX27" fmla="*/ 1307285 w 4314657"/>
                <a:gd name="connsiteY27" fmla="*/ 1001220 h 4364939"/>
                <a:gd name="connsiteX28" fmla="*/ 947780 w 4314657"/>
                <a:gd name="connsiteY28" fmla="*/ 1369612 h 4364939"/>
                <a:gd name="connsiteX29" fmla="*/ 905939 w 4314657"/>
                <a:gd name="connsiteY29" fmla="*/ 1419458 h 4364939"/>
                <a:gd name="connsiteX30" fmla="*/ 863228 w 4314657"/>
                <a:gd name="connsiteY30" fmla="*/ 1471545 h 4364939"/>
                <a:gd name="connsiteX31" fmla="*/ 774330 w 4314657"/>
                <a:gd name="connsiteY31" fmla="*/ 1577659 h 4364939"/>
                <a:gd name="connsiteX32" fmla="*/ 595554 w 4314657"/>
                <a:gd name="connsiteY32" fmla="*/ 1780916 h 4364939"/>
                <a:gd name="connsiteX33" fmla="*/ 430365 w 4314657"/>
                <a:gd name="connsiteY33" fmla="*/ 1982644 h 4364939"/>
                <a:gd name="connsiteX34" fmla="*/ 358855 w 4314657"/>
                <a:gd name="connsiteY34" fmla="*/ 2087025 h 4364939"/>
                <a:gd name="connsiteX35" fmla="*/ 296583 w 4314657"/>
                <a:gd name="connsiteY35" fmla="*/ 2194872 h 4364939"/>
                <a:gd name="connsiteX36" fmla="*/ 207358 w 4314657"/>
                <a:gd name="connsiteY36" fmla="*/ 2423918 h 4364939"/>
                <a:gd name="connsiteX37" fmla="*/ 177146 w 4314657"/>
                <a:gd name="connsiteY37" fmla="*/ 2668765 h 4364939"/>
                <a:gd name="connsiteX38" fmla="*/ 248763 w 4314657"/>
                <a:gd name="connsiteY38" fmla="*/ 3168854 h 4364939"/>
                <a:gd name="connsiteX39" fmla="*/ 445688 w 4314657"/>
                <a:gd name="connsiteY39" fmla="*/ 3637956 h 4364939"/>
                <a:gd name="connsiteX40" fmla="*/ 735859 w 4314657"/>
                <a:gd name="connsiteY40" fmla="*/ 4062310 h 4364939"/>
                <a:gd name="connsiteX41" fmla="*/ 910884 w 4314657"/>
                <a:gd name="connsiteY41" fmla="*/ 4254366 h 4364939"/>
                <a:gd name="connsiteX42" fmla="*/ 1030507 w 4314657"/>
                <a:gd name="connsiteY42" fmla="*/ 4364939 h 4364939"/>
                <a:gd name="connsiteX43" fmla="*/ 676755 w 4314657"/>
                <a:gd name="connsiteY43" fmla="*/ 4364939 h 4364939"/>
                <a:gd name="connsiteX44" fmla="*/ 538105 w 4314657"/>
                <a:gd name="connsiteY44" fmla="*/ 4202315 h 4364939"/>
                <a:gd name="connsiteX45" fmla="*/ 241592 w 4314657"/>
                <a:gd name="connsiteY45" fmla="*/ 3731226 h 4364939"/>
                <a:gd name="connsiteX46" fmla="*/ 60317 w 4314657"/>
                <a:gd name="connsiteY46" fmla="*/ 3211362 h 4364939"/>
                <a:gd name="connsiteX47" fmla="*/ 0 w 4314657"/>
                <a:gd name="connsiteY47" fmla="*/ 2668765 h 4364939"/>
                <a:gd name="connsiteX48" fmla="*/ 21736 w 4314657"/>
                <a:gd name="connsiteY48" fmla="*/ 2390280 h 4364939"/>
                <a:gd name="connsiteX49" fmla="*/ 27605 w 4314657"/>
                <a:gd name="connsiteY49" fmla="*/ 2355521 h 4364939"/>
                <a:gd name="connsiteX50" fmla="*/ 34669 w 4314657"/>
                <a:gd name="connsiteY50" fmla="*/ 2320862 h 4364939"/>
                <a:gd name="connsiteX51" fmla="*/ 50753 w 4314657"/>
                <a:gd name="connsiteY51" fmla="*/ 2251750 h 4364939"/>
                <a:gd name="connsiteX52" fmla="*/ 93899 w 4314657"/>
                <a:gd name="connsiteY52" fmla="*/ 2116179 h 4364939"/>
                <a:gd name="connsiteX53" fmla="*/ 150194 w 4314657"/>
                <a:gd name="connsiteY53" fmla="*/ 1985498 h 4364939"/>
                <a:gd name="connsiteX54" fmla="*/ 216486 w 4314657"/>
                <a:gd name="connsiteY54" fmla="*/ 1860628 h 4364939"/>
                <a:gd name="connsiteX55" fmla="*/ 363527 w 4314657"/>
                <a:gd name="connsiteY55" fmla="*/ 1625058 h 4364939"/>
                <a:gd name="connsiteX56" fmla="*/ 514155 w 4314657"/>
                <a:gd name="connsiteY56" fmla="*/ 1402231 h 4364939"/>
                <a:gd name="connsiteX57" fmla="*/ 586861 w 4314657"/>
                <a:gd name="connsiteY57" fmla="*/ 1293160 h 4364939"/>
                <a:gd name="connsiteX58" fmla="*/ 623702 w 4314657"/>
                <a:gd name="connsiteY58" fmla="*/ 1236892 h 4364939"/>
                <a:gd name="connsiteX59" fmla="*/ 662283 w 4314657"/>
                <a:gd name="connsiteY59" fmla="*/ 1178892 h 4364939"/>
                <a:gd name="connsiteX60" fmla="*/ 827364 w 4314657"/>
                <a:gd name="connsiteY60" fmla="*/ 951170 h 4364939"/>
                <a:gd name="connsiteX61" fmla="*/ 1016355 w 4314657"/>
                <a:gd name="connsiteY61" fmla="*/ 736089 h 4364939"/>
                <a:gd name="connsiteX62" fmla="*/ 1482474 w 4314657"/>
                <a:gd name="connsiteY62" fmla="*/ 378707 h 4364939"/>
                <a:gd name="connsiteX63" fmla="*/ 2035644 w 4314657"/>
                <a:gd name="connsiteY63" fmla="*/ 149151 h 4364939"/>
                <a:gd name="connsiteX64" fmla="*/ 2324619 w 4314657"/>
                <a:gd name="connsiteY64" fmla="*/ 72802 h 4364939"/>
                <a:gd name="connsiteX65" fmla="*/ 2618809 w 4314657"/>
                <a:gd name="connsiteY65" fmla="*/ 24078 h 4364939"/>
                <a:gd name="connsiteX66" fmla="*/ 2914849 w 4314657"/>
                <a:gd name="connsiteY66" fmla="*/ 1957 h 4364939"/>
                <a:gd name="connsiteX67" fmla="*/ 2951907 w 4314657"/>
                <a:gd name="connsiteY67" fmla="*/ 633 h 4364939"/>
                <a:gd name="connsiteX68" fmla="*/ 2990052 w 4314657"/>
                <a:gd name="connsiteY68" fmla="*/ 224 h 4364939"/>
                <a:gd name="connsiteX69" fmla="*/ 3028307 w 4314657"/>
                <a:gd name="connsiteY69" fmla="*/ 21 h 436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314657" h="4364939">
                  <a:moveTo>
                    <a:pt x="3028307" y="21"/>
                  </a:moveTo>
                  <a:lnTo>
                    <a:pt x="3066670" y="836"/>
                  </a:lnTo>
                  <a:cubicBezTo>
                    <a:pt x="3117749" y="1856"/>
                    <a:pt x="3168937" y="5320"/>
                    <a:pt x="3220125" y="9909"/>
                  </a:cubicBezTo>
                  <a:cubicBezTo>
                    <a:pt x="3424763" y="29073"/>
                    <a:pt x="3627448" y="77898"/>
                    <a:pt x="3816113" y="150272"/>
                  </a:cubicBezTo>
                  <a:cubicBezTo>
                    <a:pt x="3910880" y="185950"/>
                    <a:pt x="4001951" y="227538"/>
                    <a:pt x="4089981" y="272287"/>
                  </a:cubicBezTo>
                  <a:lnTo>
                    <a:pt x="4314657" y="398926"/>
                  </a:lnTo>
                  <a:lnTo>
                    <a:pt x="4314657" y="911199"/>
                  </a:lnTo>
                  <a:lnTo>
                    <a:pt x="4310597" y="908154"/>
                  </a:lnTo>
                  <a:cubicBezTo>
                    <a:pt x="4274842" y="881549"/>
                    <a:pt x="4239087" y="855352"/>
                    <a:pt x="4203223" y="829562"/>
                  </a:cubicBezTo>
                  <a:cubicBezTo>
                    <a:pt x="4167576" y="803773"/>
                    <a:pt x="4131821" y="778086"/>
                    <a:pt x="4095850" y="753520"/>
                  </a:cubicBezTo>
                  <a:cubicBezTo>
                    <a:pt x="3951852" y="654949"/>
                    <a:pt x="3806115" y="565043"/>
                    <a:pt x="3652987" y="494811"/>
                  </a:cubicBezTo>
                  <a:cubicBezTo>
                    <a:pt x="3500404" y="423761"/>
                    <a:pt x="3340213" y="373101"/>
                    <a:pt x="3173610" y="347209"/>
                  </a:cubicBezTo>
                  <a:cubicBezTo>
                    <a:pt x="3131987" y="341093"/>
                    <a:pt x="3090036" y="335792"/>
                    <a:pt x="3047760" y="332632"/>
                  </a:cubicBezTo>
                  <a:lnTo>
                    <a:pt x="3016027" y="330186"/>
                  </a:lnTo>
                  <a:cubicBezTo>
                    <a:pt x="3005485" y="329472"/>
                    <a:pt x="2994834" y="329168"/>
                    <a:pt x="2984184" y="328658"/>
                  </a:cubicBezTo>
                  <a:cubicBezTo>
                    <a:pt x="2973533" y="328249"/>
                    <a:pt x="2962992" y="327638"/>
                    <a:pt x="2952233" y="327332"/>
                  </a:cubicBezTo>
                  <a:lnTo>
                    <a:pt x="2919085" y="327026"/>
                  </a:lnTo>
                  <a:cubicBezTo>
                    <a:pt x="2897025" y="326925"/>
                    <a:pt x="2874854" y="326212"/>
                    <a:pt x="2852901" y="326720"/>
                  </a:cubicBezTo>
                  <a:lnTo>
                    <a:pt x="2786826" y="328148"/>
                  </a:lnTo>
                  <a:cubicBezTo>
                    <a:pt x="2764763" y="328759"/>
                    <a:pt x="2742919" y="330391"/>
                    <a:pt x="2720965" y="331409"/>
                  </a:cubicBezTo>
                  <a:cubicBezTo>
                    <a:pt x="2699013" y="332326"/>
                    <a:pt x="2677170" y="334162"/>
                    <a:pt x="2655325" y="336098"/>
                  </a:cubicBezTo>
                  <a:cubicBezTo>
                    <a:pt x="2611528" y="339463"/>
                    <a:pt x="2568165" y="345170"/>
                    <a:pt x="2524803" y="350573"/>
                  </a:cubicBezTo>
                  <a:lnTo>
                    <a:pt x="2460139" y="360664"/>
                  </a:lnTo>
                  <a:cubicBezTo>
                    <a:pt x="2438622" y="364130"/>
                    <a:pt x="2417430" y="368717"/>
                    <a:pt x="2396019" y="372693"/>
                  </a:cubicBezTo>
                  <a:cubicBezTo>
                    <a:pt x="2310709" y="389513"/>
                    <a:pt x="2226809" y="411836"/>
                    <a:pt x="2145843" y="440989"/>
                  </a:cubicBezTo>
                  <a:cubicBezTo>
                    <a:pt x="1983479" y="499295"/>
                    <a:pt x="1835678" y="585838"/>
                    <a:pt x="1698635" y="682676"/>
                  </a:cubicBezTo>
                  <a:cubicBezTo>
                    <a:pt x="1629841" y="730992"/>
                    <a:pt x="1563549" y="782367"/>
                    <a:pt x="1498450" y="835474"/>
                  </a:cubicBezTo>
                  <a:cubicBezTo>
                    <a:pt x="1433352" y="888583"/>
                    <a:pt x="1369775" y="943932"/>
                    <a:pt x="1307285" y="1001220"/>
                  </a:cubicBezTo>
                  <a:cubicBezTo>
                    <a:pt x="1182958" y="1116304"/>
                    <a:pt x="1060588" y="1237708"/>
                    <a:pt x="947780" y="1369612"/>
                  </a:cubicBezTo>
                  <a:cubicBezTo>
                    <a:pt x="933325" y="1385818"/>
                    <a:pt x="919958" y="1402841"/>
                    <a:pt x="905939" y="1419458"/>
                  </a:cubicBezTo>
                  <a:lnTo>
                    <a:pt x="863228" y="1471545"/>
                  </a:lnTo>
                  <a:cubicBezTo>
                    <a:pt x="833776" y="1507529"/>
                    <a:pt x="804215" y="1543001"/>
                    <a:pt x="774330" y="1577659"/>
                  </a:cubicBezTo>
                  <a:cubicBezTo>
                    <a:pt x="714665" y="1647178"/>
                    <a:pt x="653806" y="1714046"/>
                    <a:pt x="595554" y="1780916"/>
                  </a:cubicBezTo>
                  <a:cubicBezTo>
                    <a:pt x="537303" y="1847683"/>
                    <a:pt x="481009" y="1914144"/>
                    <a:pt x="430365" y="1982644"/>
                  </a:cubicBezTo>
                  <a:cubicBezTo>
                    <a:pt x="405369" y="2016995"/>
                    <a:pt x="381351" y="2051756"/>
                    <a:pt x="358855" y="2087025"/>
                  </a:cubicBezTo>
                  <a:cubicBezTo>
                    <a:pt x="336685" y="2122396"/>
                    <a:pt x="315601" y="2158277"/>
                    <a:pt x="296583" y="2194872"/>
                  </a:cubicBezTo>
                  <a:cubicBezTo>
                    <a:pt x="258980" y="2268161"/>
                    <a:pt x="227572" y="2344307"/>
                    <a:pt x="207358" y="2423918"/>
                  </a:cubicBezTo>
                  <a:cubicBezTo>
                    <a:pt x="186817" y="2503426"/>
                    <a:pt x="178124" y="2585790"/>
                    <a:pt x="177146" y="2668765"/>
                  </a:cubicBezTo>
                  <a:cubicBezTo>
                    <a:pt x="177037" y="2837670"/>
                    <a:pt x="201490" y="3006472"/>
                    <a:pt x="248763" y="3168854"/>
                  </a:cubicBezTo>
                  <a:cubicBezTo>
                    <a:pt x="295931" y="3331644"/>
                    <a:pt x="363962" y="3488316"/>
                    <a:pt x="445688" y="3637956"/>
                  </a:cubicBezTo>
                  <a:cubicBezTo>
                    <a:pt x="527413" y="3787697"/>
                    <a:pt x="625115" y="3929794"/>
                    <a:pt x="735859" y="4062310"/>
                  </a:cubicBezTo>
                  <a:cubicBezTo>
                    <a:pt x="791121" y="4128668"/>
                    <a:pt x="849589" y="4192733"/>
                    <a:pt x="910884" y="4254366"/>
                  </a:cubicBezTo>
                  <a:lnTo>
                    <a:pt x="1030507" y="4364939"/>
                  </a:lnTo>
                  <a:lnTo>
                    <a:pt x="676755" y="4364939"/>
                  </a:lnTo>
                  <a:lnTo>
                    <a:pt x="538105" y="4202315"/>
                  </a:lnTo>
                  <a:cubicBezTo>
                    <a:pt x="423518" y="4054791"/>
                    <a:pt x="323372" y="3897379"/>
                    <a:pt x="241592" y="3731226"/>
                  </a:cubicBezTo>
                  <a:cubicBezTo>
                    <a:pt x="160193" y="3565073"/>
                    <a:pt x="99768" y="3389950"/>
                    <a:pt x="60317" y="3211362"/>
                  </a:cubicBezTo>
                  <a:cubicBezTo>
                    <a:pt x="20759" y="3032669"/>
                    <a:pt x="435" y="2850716"/>
                    <a:pt x="0" y="2668765"/>
                  </a:cubicBezTo>
                  <a:cubicBezTo>
                    <a:pt x="0" y="2576309"/>
                    <a:pt x="6413" y="2483039"/>
                    <a:pt x="21736" y="2390280"/>
                  </a:cubicBezTo>
                  <a:lnTo>
                    <a:pt x="27605" y="2355521"/>
                  </a:lnTo>
                  <a:lnTo>
                    <a:pt x="34669" y="2320862"/>
                  </a:lnTo>
                  <a:cubicBezTo>
                    <a:pt x="39343" y="2297723"/>
                    <a:pt x="45102" y="2274686"/>
                    <a:pt x="50753" y="2251750"/>
                  </a:cubicBezTo>
                  <a:cubicBezTo>
                    <a:pt x="62708" y="2205881"/>
                    <a:pt x="77379" y="2160723"/>
                    <a:pt x="93899" y="2116179"/>
                  </a:cubicBezTo>
                  <a:cubicBezTo>
                    <a:pt x="110744" y="2071734"/>
                    <a:pt x="129762" y="2028209"/>
                    <a:pt x="150194" y="1985498"/>
                  </a:cubicBezTo>
                  <a:cubicBezTo>
                    <a:pt x="170734" y="1942890"/>
                    <a:pt x="193229" y="1901402"/>
                    <a:pt x="216486" y="1860628"/>
                  </a:cubicBezTo>
                  <a:cubicBezTo>
                    <a:pt x="263109" y="1779183"/>
                    <a:pt x="312993" y="1701000"/>
                    <a:pt x="363527" y="1625058"/>
                  </a:cubicBezTo>
                  <a:lnTo>
                    <a:pt x="514155" y="1402231"/>
                  </a:lnTo>
                  <a:cubicBezTo>
                    <a:pt x="538825" y="1365636"/>
                    <a:pt x="563277" y="1329551"/>
                    <a:pt x="586861" y="1293160"/>
                  </a:cubicBezTo>
                  <a:lnTo>
                    <a:pt x="623702" y="1236892"/>
                  </a:lnTo>
                  <a:cubicBezTo>
                    <a:pt x="636526" y="1217525"/>
                    <a:pt x="649025" y="1198055"/>
                    <a:pt x="662283" y="1178892"/>
                  </a:cubicBezTo>
                  <a:cubicBezTo>
                    <a:pt x="713905" y="1101523"/>
                    <a:pt x="769222" y="1025786"/>
                    <a:pt x="827364" y="951170"/>
                  </a:cubicBezTo>
                  <a:cubicBezTo>
                    <a:pt x="885834" y="876861"/>
                    <a:pt x="947997" y="804283"/>
                    <a:pt x="1016355" y="736089"/>
                  </a:cubicBezTo>
                  <a:cubicBezTo>
                    <a:pt x="1152311" y="599497"/>
                    <a:pt x="1308047" y="476054"/>
                    <a:pt x="1482474" y="378707"/>
                  </a:cubicBezTo>
                  <a:cubicBezTo>
                    <a:pt x="1656793" y="281156"/>
                    <a:pt x="1845132" y="207966"/>
                    <a:pt x="2035644" y="149151"/>
                  </a:cubicBezTo>
                  <a:cubicBezTo>
                    <a:pt x="2131063" y="119997"/>
                    <a:pt x="2227460" y="94412"/>
                    <a:pt x="2324619" y="72802"/>
                  </a:cubicBezTo>
                  <a:cubicBezTo>
                    <a:pt x="2421885" y="51396"/>
                    <a:pt x="2520239" y="35291"/>
                    <a:pt x="2618809" y="24078"/>
                  </a:cubicBezTo>
                  <a:cubicBezTo>
                    <a:pt x="2717272" y="12252"/>
                    <a:pt x="2816168" y="4914"/>
                    <a:pt x="2914849" y="1957"/>
                  </a:cubicBezTo>
                  <a:lnTo>
                    <a:pt x="2951907" y="633"/>
                  </a:lnTo>
                  <a:lnTo>
                    <a:pt x="2990052" y="224"/>
                  </a:lnTo>
                  <a:cubicBezTo>
                    <a:pt x="3002768" y="224"/>
                    <a:pt x="3015592" y="-81"/>
                    <a:pt x="3028307" y="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1" name="Freeform: Shape 20">
              <a:extLst>
                <a:ext uri="{FF2B5EF4-FFF2-40B4-BE49-F238E27FC236}">
                  <a16:creationId xmlns:a16="http://schemas.microsoft.com/office/drawing/2014/main" id="{5C727C6A-DB0B-482E-B0E4-4F035FC023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55526" y="2145638"/>
              <a:ext cx="4336168" cy="4630833"/>
            </a:xfrm>
            <a:custGeom>
              <a:avLst/>
              <a:gdLst>
                <a:gd name="connsiteX0" fmla="*/ 3053738 w 4336168"/>
                <a:gd name="connsiteY0" fmla="*/ 111 h 4630833"/>
                <a:gd name="connsiteX1" fmla="*/ 3093948 w 4336168"/>
                <a:gd name="connsiteY1" fmla="*/ 316 h 4630833"/>
                <a:gd name="connsiteX2" fmla="*/ 3134268 w 4336168"/>
                <a:gd name="connsiteY2" fmla="*/ 1743 h 4630833"/>
                <a:gd name="connsiteX3" fmla="*/ 3295438 w 4336168"/>
                <a:gd name="connsiteY3" fmla="*/ 13058 h 4630833"/>
                <a:gd name="connsiteX4" fmla="*/ 3918813 w 4336168"/>
                <a:gd name="connsiteY4" fmla="*/ 169935 h 4630833"/>
                <a:gd name="connsiteX5" fmla="*/ 4203331 w 4336168"/>
                <a:gd name="connsiteY5" fmla="*/ 305405 h 4630833"/>
                <a:gd name="connsiteX6" fmla="*/ 4336168 w 4336168"/>
                <a:gd name="connsiteY6" fmla="*/ 386579 h 4630833"/>
                <a:gd name="connsiteX7" fmla="*/ 4336168 w 4336168"/>
                <a:gd name="connsiteY7" fmla="*/ 772673 h 4630833"/>
                <a:gd name="connsiteX8" fmla="*/ 4270820 w 4336168"/>
                <a:gd name="connsiteY8" fmla="*/ 728127 h 4630833"/>
                <a:gd name="connsiteX9" fmla="*/ 4030208 w 4336168"/>
                <a:gd name="connsiteY9" fmla="*/ 587253 h 4630833"/>
                <a:gd name="connsiteX10" fmla="*/ 3781010 w 4336168"/>
                <a:gd name="connsiteY10" fmla="*/ 471455 h 4630833"/>
                <a:gd name="connsiteX11" fmla="*/ 3254466 w 4336168"/>
                <a:gd name="connsiteY11" fmla="*/ 338024 h 4630833"/>
                <a:gd name="connsiteX12" fmla="*/ 3117966 w 4336168"/>
                <a:gd name="connsiteY12" fmla="*/ 326812 h 4630833"/>
                <a:gd name="connsiteX13" fmla="*/ 3083625 w 4336168"/>
                <a:gd name="connsiteY13" fmla="*/ 325179 h 4630833"/>
                <a:gd name="connsiteX14" fmla="*/ 3049173 w 4336168"/>
                <a:gd name="connsiteY14" fmla="*/ 324366 h 4630833"/>
                <a:gd name="connsiteX15" fmla="*/ 2978858 w 4336168"/>
                <a:gd name="connsiteY15" fmla="*/ 323855 h 4630833"/>
                <a:gd name="connsiteX16" fmla="*/ 2695862 w 4336168"/>
                <a:gd name="connsiteY16" fmla="*/ 335373 h 4630833"/>
                <a:gd name="connsiteX17" fmla="*/ 2417972 w 4336168"/>
                <a:gd name="connsiteY17" fmla="*/ 372070 h 4630833"/>
                <a:gd name="connsiteX18" fmla="*/ 2148451 w 4336168"/>
                <a:gd name="connsiteY18" fmla="*/ 437613 h 4630833"/>
                <a:gd name="connsiteX19" fmla="*/ 1889690 w 4336168"/>
                <a:gd name="connsiteY19" fmla="*/ 532515 h 4630833"/>
                <a:gd name="connsiteX20" fmla="*/ 1644512 w 4336168"/>
                <a:gd name="connsiteY20" fmla="*/ 658098 h 4630833"/>
                <a:gd name="connsiteX21" fmla="*/ 1200999 w 4336168"/>
                <a:gd name="connsiteY21" fmla="*/ 992137 h 4630833"/>
                <a:gd name="connsiteX22" fmla="*/ 1003531 w 4336168"/>
                <a:gd name="connsiteY22" fmla="*/ 1192234 h 4630833"/>
                <a:gd name="connsiteX23" fmla="*/ 910394 w 4336168"/>
                <a:gd name="connsiteY23" fmla="*/ 1298347 h 4630833"/>
                <a:gd name="connsiteX24" fmla="*/ 821278 w 4336168"/>
                <a:gd name="connsiteY24" fmla="*/ 1408233 h 4630833"/>
                <a:gd name="connsiteX25" fmla="*/ 732162 w 4336168"/>
                <a:gd name="connsiteY25" fmla="*/ 1521993 h 4630833"/>
                <a:gd name="connsiteX26" fmla="*/ 640548 w 4336168"/>
                <a:gd name="connsiteY26" fmla="*/ 1634323 h 4630833"/>
                <a:gd name="connsiteX27" fmla="*/ 457317 w 4336168"/>
                <a:gd name="connsiteY27" fmla="*/ 1855930 h 4630833"/>
                <a:gd name="connsiteX28" fmla="*/ 369288 w 4336168"/>
                <a:gd name="connsiteY28" fmla="*/ 1967955 h 4630833"/>
                <a:gd name="connsiteX29" fmla="*/ 287128 w 4336168"/>
                <a:gd name="connsiteY29" fmla="*/ 2083243 h 4630833"/>
                <a:gd name="connsiteX30" fmla="*/ 212683 w 4336168"/>
                <a:gd name="connsiteY30" fmla="*/ 2202607 h 4630833"/>
                <a:gd name="connsiteX31" fmla="*/ 179101 w 4336168"/>
                <a:gd name="connsiteY31" fmla="*/ 2264177 h 4630833"/>
                <a:gd name="connsiteX32" fmla="*/ 148890 w 4336168"/>
                <a:gd name="connsiteY32" fmla="*/ 2327172 h 4630833"/>
                <a:gd name="connsiteX33" fmla="*/ 61295 w 4336168"/>
                <a:gd name="connsiteY33" fmla="*/ 2590672 h 4630833"/>
                <a:gd name="connsiteX34" fmla="*/ 32604 w 4336168"/>
                <a:gd name="connsiteY34" fmla="*/ 2866202 h 4630833"/>
                <a:gd name="connsiteX35" fmla="*/ 100853 w 4336168"/>
                <a:gd name="connsiteY35" fmla="*/ 3418074 h 4630833"/>
                <a:gd name="connsiteX36" fmla="*/ 184971 w 4336168"/>
                <a:gd name="connsiteY36" fmla="*/ 3684428 h 4630833"/>
                <a:gd name="connsiteX37" fmla="*/ 210836 w 4336168"/>
                <a:gd name="connsiteY37" fmla="*/ 3749462 h 4630833"/>
                <a:gd name="connsiteX38" fmla="*/ 238440 w 4336168"/>
                <a:gd name="connsiteY38" fmla="*/ 3813783 h 4630833"/>
                <a:gd name="connsiteX39" fmla="*/ 252894 w 4336168"/>
                <a:gd name="connsiteY39" fmla="*/ 3845688 h 4630833"/>
                <a:gd name="connsiteX40" fmla="*/ 268109 w 4336168"/>
                <a:gd name="connsiteY40" fmla="*/ 3877287 h 4630833"/>
                <a:gd name="connsiteX41" fmla="*/ 299409 w 4336168"/>
                <a:gd name="connsiteY41" fmla="*/ 3939978 h 4630833"/>
                <a:gd name="connsiteX42" fmla="*/ 440689 w 4336168"/>
                <a:gd name="connsiteY42" fmla="*/ 4182378 h 4630833"/>
                <a:gd name="connsiteX43" fmla="*/ 606640 w 4336168"/>
                <a:gd name="connsiteY43" fmla="*/ 4409488 h 4630833"/>
                <a:gd name="connsiteX44" fmla="*/ 792425 w 4336168"/>
                <a:gd name="connsiteY44" fmla="*/ 4621205 h 4630833"/>
                <a:gd name="connsiteX45" fmla="*/ 802442 w 4336168"/>
                <a:gd name="connsiteY45" fmla="*/ 4630833 h 4630833"/>
                <a:gd name="connsiteX46" fmla="*/ 592561 w 4336168"/>
                <a:gd name="connsiteY46" fmla="*/ 4630833 h 4630833"/>
                <a:gd name="connsiteX47" fmla="*/ 489377 w 4336168"/>
                <a:gd name="connsiteY47" fmla="*/ 4483185 h 4630833"/>
                <a:gd name="connsiteX48" fmla="*/ 344944 w 4336168"/>
                <a:gd name="connsiteY48" fmla="*/ 4231611 h 4630833"/>
                <a:gd name="connsiteX49" fmla="*/ 224311 w 4336168"/>
                <a:gd name="connsiteY49" fmla="*/ 3970456 h 4630833"/>
                <a:gd name="connsiteX50" fmla="*/ 0 w 4336168"/>
                <a:gd name="connsiteY50" fmla="*/ 2866202 h 4630833"/>
                <a:gd name="connsiteX51" fmla="*/ 25105 w 4336168"/>
                <a:gd name="connsiteY51" fmla="*/ 2584351 h 4630833"/>
                <a:gd name="connsiteX52" fmla="*/ 105200 w 4336168"/>
                <a:gd name="connsiteY52" fmla="*/ 2310863 h 4630833"/>
                <a:gd name="connsiteX53" fmla="*/ 232245 w 4336168"/>
                <a:gd name="connsiteY53" fmla="*/ 2053172 h 4630833"/>
                <a:gd name="connsiteX54" fmla="*/ 307667 w 4336168"/>
                <a:gd name="connsiteY54" fmla="*/ 1930341 h 4630833"/>
                <a:gd name="connsiteX55" fmla="*/ 386893 w 4336168"/>
                <a:gd name="connsiteY55" fmla="*/ 1810161 h 4630833"/>
                <a:gd name="connsiteX56" fmla="*/ 548823 w 4336168"/>
                <a:gd name="connsiteY56" fmla="*/ 1573876 h 4630833"/>
                <a:gd name="connsiteX57" fmla="*/ 626419 w 4336168"/>
                <a:gd name="connsiteY57" fmla="*/ 1455224 h 4630833"/>
                <a:gd name="connsiteX58" fmla="*/ 701081 w 4336168"/>
                <a:gd name="connsiteY58" fmla="*/ 1334534 h 4630833"/>
                <a:gd name="connsiteX59" fmla="*/ 861162 w 4336168"/>
                <a:gd name="connsiteY59" fmla="*/ 1091320 h 4630833"/>
                <a:gd name="connsiteX60" fmla="*/ 1042329 w 4336168"/>
                <a:gd name="connsiteY60" fmla="*/ 858093 h 4630833"/>
                <a:gd name="connsiteX61" fmla="*/ 1487799 w 4336168"/>
                <a:gd name="connsiteY61" fmla="*/ 446686 h 4630833"/>
                <a:gd name="connsiteX62" fmla="*/ 1754060 w 4336168"/>
                <a:gd name="connsiteY62" fmla="*/ 283388 h 4630833"/>
                <a:gd name="connsiteX63" fmla="*/ 2044121 w 4336168"/>
                <a:gd name="connsiteY63" fmla="*/ 157906 h 4630833"/>
                <a:gd name="connsiteX64" fmla="*/ 2349287 w 4336168"/>
                <a:gd name="connsiteY64" fmla="*/ 71364 h 4630833"/>
                <a:gd name="connsiteX65" fmla="*/ 2661411 w 4336168"/>
                <a:gd name="connsiteY65" fmla="*/ 21213 h 4630833"/>
                <a:gd name="connsiteX66" fmla="*/ 2818124 w 4336168"/>
                <a:gd name="connsiteY66" fmla="*/ 7146 h 4630833"/>
                <a:gd name="connsiteX67" fmla="*/ 2974728 w 4336168"/>
                <a:gd name="connsiteY67" fmla="*/ 1029 h 4630833"/>
                <a:gd name="connsiteX68" fmla="*/ 3053738 w 4336168"/>
                <a:gd name="connsiteY68" fmla="*/ 111 h 4630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36168" h="4630833">
                  <a:moveTo>
                    <a:pt x="3053738" y="111"/>
                  </a:moveTo>
                  <a:lnTo>
                    <a:pt x="3093948" y="316"/>
                  </a:lnTo>
                  <a:lnTo>
                    <a:pt x="3134268" y="1743"/>
                  </a:lnTo>
                  <a:cubicBezTo>
                    <a:pt x="3187955" y="3475"/>
                    <a:pt x="3241749" y="7756"/>
                    <a:pt x="3295438" y="13058"/>
                  </a:cubicBezTo>
                  <a:cubicBezTo>
                    <a:pt x="3510076" y="35585"/>
                    <a:pt x="3722324" y="89406"/>
                    <a:pt x="3918813" y="169935"/>
                  </a:cubicBezTo>
                  <a:cubicBezTo>
                    <a:pt x="4017384" y="209689"/>
                    <a:pt x="4111933" y="255763"/>
                    <a:pt x="4203331" y="305405"/>
                  </a:cubicBezTo>
                  <a:lnTo>
                    <a:pt x="4336168" y="386579"/>
                  </a:lnTo>
                  <a:lnTo>
                    <a:pt x="4336168" y="772673"/>
                  </a:lnTo>
                  <a:lnTo>
                    <a:pt x="4270820" y="728127"/>
                  </a:lnTo>
                  <a:cubicBezTo>
                    <a:pt x="4191920" y="677771"/>
                    <a:pt x="4111825" y="630168"/>
                    <a:pt x="4030208" y="587253"/>
                  </a:cubicBezTo>
                  <a:cubicBezTo>
                    <a:pt x="3948699" y="544136"/>
                    <a:pt x="3865886" y="504687"/>
                    <a:pt x="3781010" y="471455"/>
                  </a:cubicBezTo>
                  <a:cubicBezTo>
                    <a:pt x="3611688" y="404384"/>
                    <a:pt x="3435522" y="358818"/>
                    <a:pt x="3254466" y="338024"/>
                  </a:cubicBezTo>
                  <a:cubicBezTo>
                    <a:pt x="3209255" y="333029"/>
                    <a:pt x="3163720" y="328748"/>
                    <a:pt x="3117966" y="326812"/>
                  </a:cubicBezTo>
                  <a:lnTo>
                    <a:pt x="3083625" y="325179"/>
                  </a:lnTo>
                  <a:lnTo>
                    <a:pt x="3049173" y="324366"/>
                  </a:lnTo>
                  <a:cubicBezTo>
                    <a:pt x="3026568" y="323447"/>
                    <a:pt x="3002550" y="323855"/>
                    <a:pt x="2978858" y="323855"/>
                  </a:cubicBezTo>
                  <a:cubicBezTo>
                    <a:pt x="2883983" y="323956"/>
                    <a:pt x="2789434" y="327423"/>
                    <a:pt x="2695862" y="335373"/>
                  </a:cubicBezTo>
                  <a:cubicBezTo>
                    <a:pt x="2602290" y="343223"/>
                    <a:pt x="2509371" y="354945"/>
                    <a:pt x="2417972" y="372070"/>
                  </a:cubicBezTo>
                  <a:cubicBezTo>
                    <a:pt x="2326683" y="389500"/>
                    <a:pt x="2236697" y="411009"/>
                    <a:pt x="2148451" y="437613"/>
                  </a:cubicBezTo>
                  <a:cubicBezTo>
                    <a:pt x="2060204" y="464116"/>
                    <a:pt x="1973588" y="495411"/>
                    <a:pt x="1889690" y="532515"/>
                  </a:cubicBezTo>
                  <a:cubicBezTo>
                    <a:pt x="1805247" y="568599"/>
                    <a:pt x="1723848" y="611411"/>
                    <a:pt x="1644512" y="658098"/>
                  </a:cubicBezTo>
                  <a:cubicBezTo>
                    <a:pt x="1486169" y="751979"/>
                    <a:pt x="1338149" y="865229"/>
                    <a:pt x="1200999" y="992137"/>
                  </a:cubicBezTo>
                  <a:cubicBezTo>
                    <a:pt x="1132531" y="1055744"/>
                    <a:pt x="1066782" y="1122715"/>
                    <a:pt x="1003531" y="1192234"/>
                  </a:cubicBezTo>
                  <a:cubicBezTo>
                    <a:pt x="971688" y="1226790"/>
                    <a:pt x="941150" y="1262568"/>
                    <a:pt x="910394" y="1298347"/>
                  </a:cubicBezTo>
                  <a:cubicBezTo>
                    <a:pt x="880507" y="1334738"/>
                    <a:pt x="850187" y="1370925"/>
                    <a:pt x="821278" y="1408233"/>
                  </a:cubicBezTo>
                  <a:cubicBezTo>
                    <a:pt x="792152" y="1444624"/>
                    <a:pt x="762266" y="1484480"/>
                    <a:pt x="732162" y="1521993"/>
                  </a:cubicBezTo>
                  <a:cubicBezTo>
                    <a:pt x="701950" y="1559810"/>
                    <a:pt x="671302" y="1597219"/>
                    <a:pt x="640548" y="1634323"/>
                  </a:cubicBezTo>
                  <a:cubicBezTo>
                    <a:pt x="579362" y="1708838"/>
                    <a:pt x="516980" y="1781618"/>
                    <a:pt x="457317" y="1855930"/>
                  </a:cubicBezTo>
                  <a:cubicBezTo>
                    <a:pt x="427540" y="1893033"/>
                    <a:pt x="397870" y="1930239"/>
                    <a:pt x="369288" y="1967955"/>
                  </a:cubicBezTo>
                  <a:cubicBezTo>
                    <a:pt x="341141" y="2005976"/>
                    <a:pt x="313211" y="2044100"/>
                    <a:pt x="287128" y="2083243"/>
                  </a:cubicBezTo>
                  <a:cubicBezTo>
                    <a:pt x="260936" y="2122284"/>
                    <a:pt x="235506" y="2161835"/>
                    <a:pt x="212683" y="2202607"/>
                  </a:cubicBezTo>
                  <a:cubicBezTo>
                    <a:pt x="200728" y="2222791"/>
                    <a:pt x="190187" y="2243586"/>
                    <a:pt x="179101" y="2264177"/>
                  </a:cubicBezTo>
                  <a:cubicBezTo>
                    <a:pt x="168886" y="2285072"/>
                    <a:pt x="158127" y="2305867"/>
                    <a:pt x="148890" y="2327172"/>
                  </a:cubicBezTo>
                  <a:cubicBezTo>
                    <a:pt x="109982" y="2411777"/>
                    <a:pt x="81183" y="2500256"/>
                    <a:pt x="61295" y="2590672"/>
                  </a:cubicBezTo>
                  <a:cubicBezTo>
                    <a:pt x="42386" y="2681292"/>
                    <a:pt x="33147" y="2773643"/>
                    <a:pt x="32604" y="2866202"/>
                  </a:cubicBezTo>
                  <a:cubicBezTo>
                    <a:pt x="32495" y="3051925"/>
                    <a:pt x="55643" y="3237650"/>
                    <a:pt x="100853" y="3418074"/>
                  </a:cubicBezTo>
                  <a:cubicBezTo>
                    <a:pt x="123133" y="3508490"/>
                    <a:pt x="151498" y="3597377"/>
                    <a:pt x="184971" y="3684428"/>
                  </a:cubicBezTo>
                  <a:cubicBezTo>
                    <a:pt x="192796" y="3706344"/>
                    <a:pt x="202250" y="3727751"/>
                    <a:pt x="210836" y="3749462"/>
                  </a:cubicBezTo>
                  <a:cubicBezTo>
                    <a:pt x="219421" y="3771175"/>
                    <a:pt x="228985" y="3792479"/>
                    <a:pt x="238440" y="3813783"/>
                  </a:cubicBezTo>
                  <a:lnTo>
                    <a:pt x="252894" y="3845688"/>
                  </a:lnTo>
                  <a:lnTo>
                    <a:pt x="268109" y="3877287"/>
                  </a:lnTo>
                  <a:cubicBezTo>
                    <a:pt x="278215" y="3898287"/>
                    <a:pt x="288432" y="3919284"/>
                    <a:pt x="299409" y="3939978"/>
                  </a:cubicBezTo>
                  <a:cubicBezTo>
                    <a:pt x="341792" y="4023258"/>
                    <a:pt x="389828" y="4103787"/>
                    <a:pt x="440689" y="4182378"/>
                  </a:cubicBezTo>
                  <a:cubicBezTo>
                    <a:pt x="492420" y="4260561"/>
                    <a:pt x="547953" y="4336299"/>
                    <a:pt x="606640" y="4409488"/>
                  </a:cubicBezTo>
                  <a:cubicBezTo>
                    <a:pt x="665381" y="4482677"/>
                    <a:pt x="727435" y="4553292"/>
                    <a:pt x="792425" y="4621205"/>
                  </a:cubicBezTo>
                  <a:lnTo>
                    <a:pt x="802442" y="4630833"/>
                  </a:lnTo>
                  <a:lnTo>
                    <a:pt x="592561" y="4630833"/>
                  </a:lnTo>
                  <a:lnTo>
                    <a:pt x="489377" y="4483185"/>
                  </a:lnTo>
                  <a:cubicBezTo>
                    <a:pt x="437212" y="4401230"/>
                    <a:pt x="388850" y="4317339"/>
                    <a:pt x="344944" y="4231611"/>
                  </a:cubicBezTo>
                  <a:cubicBezTo>
                    <a:pt x="300386" y="4146191"/>
                    <a:pt x="260828" y="4058731"/>
                    <a:pt x="224311" y="3970456"/>
                  </a:cubicBezTo>
                  <a:cubicBezTo>
                    <a:pt x="78901" y="3617049"/>
                    <a:pt x="1413" y="3242136"/>
                    <a:pt x="0" y="2866202"/>
                  </a:cubicBezTo>
                  <a:cubicBezTo>
                    <a:pt x="0" y="2771912"/>
                    <a:pt x="8043" y="2677417"/>
                    <a:pt x="25105" y="2584351"/>
                  </a:cubicBezTo>
                  <a:cubicBezTo>
                    <a:pt x="42928" y="2491285"/>
                    <a:pt x="69446" y="2399444"/>
                    <a:pt x="105200" y="2310863"/>
                  </a:cubicBezTo>
                  <a:cubicBezTo>
                    <a:pt x="140304" y="2221974"/>
                    <a:pt x="184318" y="2136351"/>
                    <a:pt x="232245" y="2053172"/>
                  </a:cubicBezTo>
                  <a:cubicBezTo>
                    <a:pt x="256154" y="2011379"/>
                    <a:pt x="281802" y="1970810"/>
                    <a:pt x="307667" y="1930341"/>
                  </a:cubicBezTo>
                  <a:cubicBezTo>
                    <a:pt x="333533" y="1889873"/>
                    <a:pt x="360049" y="1849915"/>
                    <a:pt x="386893" y="1810161"/>
                  </a:cubicBezTo>
                  <a:lnTo>
                    <a:pt x="548823" y="1573876"/>
                  </a:lnTo>
                  <a:cubicBezTo>
                    <a:pt x="575341" y="1534529"/>
                    <a:pt x="601098" y="1494877"/>
                    <a:pt x="626419" y="1455224"/>
                  </a:cubicBezTo>
                  <a:cubicBezTo>
                    <a:pt x="651959" y="1415266"/>
                    <a:pt x="675434" y="1376225"/>
                    <a:pt x="701081" y="1334534"/>
                  </a:cubicBezTo>
                  <a:cubicBezTo>
                    <a:pt x="751290" y="1252070"/>
                    <a:pt x="804324" y="1170828"/>
                    <a:pt x="861162" y="1091320"/>
                  </a:cubicBezTo>
                  <a:cubicBezTo>
                    <a:pt x="917894" y="1011810"/>
                    <a:pt x="977884" y="933729"/>
                    <a:pt x="1042329" y="858093"/>
                  </a:cubicBezTo>
                  <a:cubicBezTo>
                    <a:pt x="1171765" y="707536"/>
                    <a:pt x="1319348" y="566764"/>
                    <a:pt x="1487799" y="446686"/>
                  </a:cubicBezTo>
                  <a:cubicBezTo>
                    <a:pt x="1571699" y="386340"/>
                    <a:pt x="1661031" y="332010"/>
                    <a:pt x="1754060" y="283388"/>
                  </a:cubicBezTo>
                  <a:cubicBezTo>
                    <a:pt x="1847414" y="235478"/>
                    <a:pt x="1944463" y="193278"/>
                    <a:pt x="2044121" y="157906"/>
                  </a:cubicBezTo>
                  <a:cubicBezTo>
                    <a:pt x="2143778" y="122638"/>
                    <a:pt x="2245936" y="93789"/>
                    <a:pt x="2349287" y="71364"/>
                  </a:cubicBezTo>
                  <a:cubicBezTo>
                    <a:pt x="2452641" y="48939"/>
                    <a:pt x="2556971" y="32935"/>
                    <a:pt x="2661411" y="21213"/>
                  </a:cubicBezTo>
                  <a:cubicBezTo>
                    <a:pt x="2713576" y="14994"/>
                    <a:pt x="2765850" y="11222"/>
                    <a:pt x="2818124" y="7146"/>
                  </a:cubicBezTo>
                  <a:cubicBezTo>
                    <a:pt x="2870290" y="4596"/>
                    <a:pt x="2922672" y="1640"/>
                    <a:pt x="2974728" y="1029"/>
                  </a:cubicBezTo>
                  <a:cubicBezTo>
                    <a:pt x="3000811" y="519"/>
                    <a:pt x="3026568" y="-296"/>
                    <a:pt x="3053738" y="1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3" name="Group 22">
            <a:extLst>
              <a:ext uri="{FF2B5EF4-FFF2-40B4-BE49-F238E27FC236}">
                <a16:creationId xmlns:a16="http://schemas.microsoft.com/office/drawing/2014/main" id="{2786ABD8-AB9F-46F2-A7D9-36F1F7338C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112326" y="0"/>
            <a:ext cx="4683941" cy="3456291"/>
            <a:chOff x="4345582" y="0"/>
            <a:chExt cx="5069918" cy="3741104"/>
          </a:xfrm>
          <a:solidFill>
            <a:schemeClr val="accent5">
              <a:alpha val="5000"/>
            </a:schemeClr>
          </a:solidFill>
        </p:grpSpPr>
        <p:sp>
          <p:nvSpPr>
            <p:cNvPr id="24" name="Freeform: Shape 23">
              <a:extLst>
                <a:ext uri="{FF2B5EF4-FFF2-40B4-BE49-F238E27FC236}">
                  <a16:creationId xmlns:a16="http://schemas.microsoft.com/office/drawing/2014/main" id="{DB26E49F-E19A-487B-A8A4-A26128CFDC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45582" y="1"/>
              <a:ext cx="5069918" cy="3741103"/>
            </a:xfrm>
            <a:custGeom>
              <a:avLst/>
              <a:gdLst>
                <a:gd name="connsiteX0" fmla="*/ 475344 w 5069918"/>
                <a:gd name="connsiteY0" fmla="*/ 0 h 3741103"/>
                <a:gd name="connsiteX1" fmla="*/ 643707 w 5069918"/>
                <a:gd name="connsiteY1" fmla="*/ 0 h 3741103"/>
                <a:gd name="connsiteX2" fmla="*/ 635672 w 5069918"/>
                <a:gd name="connsiteY2" fmla="*/ 7778 h 3741103"/>
                <a:gd name="connsiteX3" fmla="*/ 486638 w 5069918"/>
                <a:gd name="connsiteY3" fmla="*/ 178818 h 3741103"/>
                <a:gd name="connsiteX4" fmla="*/ 353514 w 5069918"/>
                <a:gd name="connsiteY4" fmla="*/ 362293 h 3741103"/>
                <a:gd name="connsiteX5" fmla="*/ 240181 w 5069918"/>
                <a:gd name="connsiteY5" fmla="*/ 558120 h 3741103"/>
                <a:gd name="connsiteX6" fmla="*/ 215073 w 5069918"/>
                <a:gd name="connsiteY6" fmla="*/ 608766 h 3741103"/>
                <a:gd name="connsiteX7" fmla="*/ 202868 w 5069918"/>
                <a:gd name="connsiteY7" fmla="*/ 634294 h 3741103"/>
                <a:gd name="connsiteX8" fmla="*/ 191273 w 5069918"/>
                <a:gd name="connsiteY8" fmla="*/ 660069 h 3741103"/>
                <a:gd name="connsiteX9" fmla="*/ 169129 w 5069918"/>
                <a:gd name="connsiteY9" fmla="*/ 712032 h 3741103"/>
                <a:gd name="connsiteX10" fmla="*/ 148381 w 5069918"/>
                <a:gd name="connsiteY10" fmla="*/ 764571 h 3741103"/>
                <a:gd name="connsiteX11" fmla="*/ 80903 w 5069918"/>
                <a:gd name="connsiteY11" fmla="*/ 979750 h 3741103"/>
                <a:gd name="connsiteX12" fmla="*/ 26154 w 5069918"/>
                <a:gd name="connsiteY12" fmla="*/ 1425590 h 3741103"/>
                <a:gd name="connsiteX13" fmla="*/ 49170 w 5069918"/>
                <a:gd name="connsiteY13" fmla="*/ 1648182 h 3741103"/>
                <a:gd name="connsiteX14" fmla="*/ 119437 w 5069918"/>
                <a:gd name="connsiteY14" fmla="*/ 1861055 h 3741103"/>
                <a:gd name="connsiteX15" fmla="*/ 143672 w 5069918"/>
                <a:gd name="connsiteY15" fmla="*/ 1911947 h 3741103"/>
                <a:gd name="connsiteX16" fmla="*/ 170611 w 5069918"/>
                <a:gd name="connsiteY16" fmla="*/ 1961687 h 3741103"/>
                <a:gd name="connsiteX17" fmla="*/ 230330 w 5069918"/>
                <a:gd name="connsiteY17" fmla="*/ 2058118 h 3741103"/>
                <a:gd name="connsiteX18" fmla="*/ 296237 w 5069918"/>
                <a:gd name="connsiteY18" fmla="*/ 2151255 h 3741103"/>
                <a:gd name="connsiteX19" fmla="*/ 366853 w 5069918"/>
                <a:gd name="connsiteY19" fmla="*/ 2241757 h 3741103"/>
                <a:gd name="connsiteX20" fmla="*/ 513838 w 5069918"/>
                <a:gd name="connsiteY20" fmla="*/ 2420786 h 3741103"/>
                <a:gd name="connsiteX21" fmla="*/ 587330 w 5069918"/>
                <a:gd name="connsiteY21" fmla="*/ 2511534 h 3741103"/>
                <a:gd name="connsiteX22" fmla="*/ 658817 w 5069918"/>
                <a:gd name="connsiteY22" fmla="*/ 2603437 h 3741103"/>
                <a:gd name="connsiteX23" fmla="*/ 730305 w 5069918"/>
                <a:gd name="connsiteY23" fmla="*/ 2692210 h 3741103"/>
                <a:gd name="connsiteX24" fmla="*/ 805018 w 5069918"/>
                <a:gd name="connsiteY24" fmla="*/ 2777936 h 3741103"/>
                <a:gd name="connsiteX25" fmla="*/ 963424 w 5069918"/>
                <a:gd name="connsiteY25" fmla="*/ 2939588 h 3741103"/>
                <a:gd name="connsiteX26" fmla="*/ 1319204 w 5069918"/>
                <a:gd name="connsiteY26" fmla="*/ 3209447 h 3741103"/>
                <a:gd name="connsiteX27" fmla="*/ 1515882 w 5069918"/>
                <a:gd name="connsiteY27" fmla="*/ 3310902 h 3741103"/>
                <a:gd name="connsiteX28" fmla="*/ 1723456 w 5069918"/>
                <a:gd name="connsiteY28" fmla="*/ 3387570 h 3741103"/>
                <a:gd name="connsiteX29" fmla="*/ 1939662 w 5069918"/>
                <a:gd name="connsiteY29" fmla="*/ 3440520 h 3741103"/>
                <a:gd name="connsiteX30" fmla="*/ 2162581 w 5069918"/>
                <a:gd name="connsiteY30" fmla="*/ 3470167 h 3741103"/>
                <a:gd name="connsiteX31" fmla="*/ 2389597 w 5069918"/>
                <a:gd name="connsiteY31" fmla="*/ 3479472 h 3741103"/>
                <a:gd name="connsiteX32" fmla="*/ 2446002 w 5069918"/>
                <a:gd name="connsiteY32" fmla="*/ 3479059 h 3741103"/>
                <a:gd name="connsiteX33" fmla="*/ 2473639 w 5069918"/>
                <a:gd name="connsiteY33" fmla="*/ 3478402 h 3741103"/>
                <a:gd name="connsiteX34" fmla="*/ 2501187 w 5069918"/>
                <a:gd name="connsiteY34" fmla="*/ 3477083 h 3741103"/>
                <a:gd name="connsiteX35" fmla="*/ 2610685 w 5069918"/>
                <a:gd name="connsiteY35" fmla="*/ 3468025 h 3741103"/>
                <a:gd name="connsiteX36" fmla="*/ 3033071 w 5069918"/>
                <a:gd name="connsiteY36" fmla="*/ 3360230 h 3741103"/>
                <a:gd name="connsiteX37" fmla="*/ 3232974 w 5069918"/>
                <a:gd name="connsiteY37" fmla="*/ 3266681 h 3741103"/>
                <a:gd name="connsiteX38" fmla="*/ 3425990 w 5069918"/>
                <a:gd name="connsiteY38" fmla="*/ 3152873 h 3741103"/>
                <a:gd name="connsiteX39" fmla="*/ 3613601 w 5069918"/>
                <a:gd name="connsiteY39" fmla="*/ 3024078 h 3741103"/>
                <a:gd name="connsiteX40" fmla="*/ 3706185 w 5069918"/>
                <a:gd name="connsiteY40" fmla="*/ 2955893 h 3741103"/>
                <a:gd name="connsiteX41" fmla="*/ 3799729 w 5069918"/>
                <a:gd name="connsiteY41" fmla="*/ 2885155 h 3741103"/>
                <a:gd name="connsiteX42" fmla="*/ 4175561 w 5069918"/>
                <a:gd name="connsiteY42" fmla="*/ 2606072 h 3741103"/>
                <a:gd name="connsiteX43" fmla="*/ 4517132 w 5069918"/>
                <a:gd name="connsiteY43" fmla="*/ 2312331 h 3741103"/>
                <a:gd name="connsiteX44" fmla="*/ 4659758 w 5069918"/>
                <a:gd name="connsiteY44" fmla="*/ 2148703 h 3741103"/>
                <a:gd name="connsiteX45" fmla="*/ 4773178 w 5069918"/>
                <a:gd name="connsiteY45" fmla="*/ 1969674 h 3741103"/>
                <a:gd name="connsiteX46" fmla="*/ 4892092 w 5069918"/>
                <a:gd name="connsiteY46" fmla="*/ 1567562 h 3741103"/>
                <a:gd name="connsiteX47" fmla="*/ 4898804 w 5069918"/>
                <a:gd name="connsiteY47" fmla="*/ 1460754 h 3741103"/>
                <a:gd name="connsiteX48" fmla="*/ 4899153 w 5069918"/>
                <a:gd name="connsiteY48" fmla="*/ 1406239 h 3741103"/>
                <a:gd name="connsiteX49" fmla="*/ 4898456 w 5069918"/>
                <a:gd name="connsiteY49" fmla="*/ 1350735 h 3741103"/>
                <a:gd name="connsiteX50" fmla="*/ 4886774 w 5069918"/>
                <a:gd name="connsiteY50" fmla="*/ 1128886 h 3741103"/>
                <a:gd name="connsiteX51" fmla="*/ 4815896 w 5069918"/>
                <a:gd name="connsiteY51" fmla="*/ 689221 h 3741103"/>
                <a:gd name="connsiteX52" fmla="*/ 4673183 w 5069918"/>
                <a:gd name="connsiteY52" fmla="*/ 264874 h 3741103"/>
                <a:gd name="connsiteX53" fmla="*/ 4625496 w 5069918"/>
                <a:gd name="connsiteY53" fmla="*/ 162925 h 3741103"/>
                <a:gd name="connsiteX54" fmla="*/ 4572490 w 5069918"/>
                <a:gd name="connsiteY54" fmla="*/ 63364 h 3741103"/>
                <a:gd name="connsiteX55" fmla="*/ 4532299 w 5069918"/>
                <a:gd name="connsiteY55" fmla="*/ 0 h 3741103"/>
                <a:gd name="connsiteX56" fmla="*/ 4626680 w 5069918"/>
                <a:gd name="connsiteY56" fmla="*/ 0 h 3741103"/>
                <a:gd name="connsiteX57" fmla="*/ 4643978 w 5069918"/>
                <a:gd name="connsiteY57" fmla="*/ 26636 h 3741103"/>
                <a:gd name="connsiteX58" fmla="*/ 4700644 w 5069918"/>
                <a:gd name="connsiteY58" fmla="*/ 128338 h 3741103"/>
                <a:gd name="connsiteX59" fmla="*/ 4753214 w 5069918"/>
                <a:gd name="connsiteY59" fmla="*/ 232016 h 3741103"/>
                <a:gd name="connsiteX60" fmla="*/ 4921297 w 5069918"/>
                <a:gd name="connsiteY60" fmla="*/ 663363 h 3741103"/>
                <a:gd name="connsiteX61" fmla="*/ 5027482 w 5069918"/>
                <a:gd name="connsiteY61" fmla="*/ 1112991 h 3741103"/>
                <a:gd name="connsiteX62" fmla="*/ 5058082 w 5069918"/>
                <a:gd name="connsiteY62" fmla="*/ 1342088 h 3741103"/>
                <a:gd name="connsiteX63" fmla="*/ 5063486 w 5069918"/>
                <a:gd name="connsiteY63" fmla="*/ 1399651 h 3741103"/>
                <a:gd name="connsiteX64" fmla="*/ 5067846 w 5069918"/>
                <a:gd name="connsiteY64" fmla="*/ 1458284 h 3741103"/>
                <a:gd name="connsiteX65" fmla="*/ 5069414 w 5069918"/>
                <a:gd name="connsiteY65" fmla="*/ 1577772 h 3741103"/>
                <a:gd name="connsiteX66" fmla="*/ 5040732 w 5069918"/>
                <a:gd name="connsiteY66" fmla="*/ 1817822 h 3741103"/>
                <a:gd name="connsiteX67" fmla="*/ 4964102 w 5069918"/>
                <a:gd name="connsiteY67" fmla="*/ 2050871 h 3741103"/>
                <a:gd name="connsiteX68" fmla="*/ 4689486 w 5069918"/>
                <a:gd name="connsiteY68" fmla="*/ 2458008 h 3741103"/>
                <a:gd name="connsiteX69" fmla="*/ 4333792 w 5069918"/>
                <a:gd name="connsiteY69" fmla="*/ 2784606 h 3741103"/>
                <a:gd name="connsiteX70" fmla="*/ 3965197 w 5069918"/>
                <a:gd name="connsiteY70" fmla="*/ 3076041 h 3741103"/>
                <a:gd name="connsiteX71" fmla="*/ 3873745 w 5069918"/>
                <a:gd name="connsiteY71" fmla="*/ 3149167 h 3741103"/>
                <a:gd name="connsiteX72" fmla="*/ 3779416 w 5069918"/>
                <a:gd name="connsiteY72" fmla="*/ 3222705 h 3741103"/>
                <a:gd name="connsiteX73" fmla="*/ 3582739 w 5069918"/>
                <a:gd name="connsiteY73" fmla="*/ 3364594 h 3741103"/>
                <a:gd name="connsiteX74" fmla="*/ 3371851 w 5069918"/>
                <a:gd name="connsiteY74" fmla="*/ 3494377 h 3741103"/>
                <a:gd name="connsiteX75" fmla="*/ 3143615 w 5069918"/>
                <a:gd name="connsiteY75" fmla="*/ 3603819 h 3741103"/>
                <a:gd name="connsiteX76" fmla="*/ 2643552 w 5069918"/>
                <a:gd name="connsiteY76" fmla="*/ 3730555 h 3741103"/>
                <a:gd name="connsiteX77" fmla="*/ 2514264 w 5069918"/>
                <a:gd name="connsiteY77" fmla="*/ 3739696 h 3741103"/>
                <a:gd name="connsiteX78" fmla="*/ 2481920 w 5069918"/>
                <a:gd name="connsiteY78" fmla="*/ 3740849 h 3741103"/>
                <a:gd name="connsiteX79" fmla="*/ 2449664 w 5069918"/>
                <a:gd name="connsiteY79" fmla="*/ 3741014 h 3741103"/>
                <a:gd name="connsiteX80" fmla="*/ 2386284 w 5069918"/>
                <a:gd name="connsiteY80" fmla="*/ 3740273 h 3741103"/>
                <a:gd name="connsiteX81" fmla="*/ 2260658 w 5069918"/>
                <a:gd name="connsiteY81" fmla="*/ 3735331 h 3741103"/>
                <a:gd name="connsiteX82" fmla="*/ 2134945 w 5069918"/>
                <a:gd name="connsiteY82" fmla="*/ 3723967 h 3741103"/>
                <a:gd name="connsiteX83" fmla="*/ 1884564 w 5069918"/>
                <a:gd name="connsiteY83" fmla="*/ 3683451 h 3741103"/>
                <a:gd name="connsiteX84" fmla="*/ 1639764 w 5069918"/>
                <a:gd name="connsiteY84" fmla="*/ 3613537 h 3741103"/>
                <a:gd name="connsiteX85" fmla="*/ 1407081 w 5069918"/>
                <a:gd name="connsiteY85" fmla="*/ 3512164 h 3741103"/>
                <a:gd name="connsiteX86" fmla="*/ 1193491 w 5069918"/>
                <a:gd name="connsiteY86" fmla="*/ 3380240 h 3741103"/>
                <a:gd name="connsiteX87" fmla="*/ 836141 w 5069918"/>
                <a:gd name="connsiteY87" fmla="*/ 3047878 h 3741103"/>
                <a:gd name="connsiteX88" fmla="*/ 690812 w 5069918"/>
                <a:gd name="connsiteY88" fmla="*/ 2859461 h 3741103"/>
                <a:gd name="connsiteX89" fmla="*/ 562397 w 5069918"/>
                <a:gd name="connsiteY89" fmla="*/ 2662976 h 3741103"/>
                <a:gd name="connsiteX90" fmla="*/ 502504 w 5069918"/>
                <a:gd name="connsiteY90" fmla="*/ 2565474 h 3741103"/>
                <a:gd name="connsiteX91" fmla="*/ 440258 w 5069918"/>
                <a:gd name="connsiteY91" fmla="*/ 2469619 h 3741103"/>
                <a:gd name="connsiteX92" fmla="*/ 310360 w 5069918"/>
                <a:gd name="connsiteY92" fmla="*/ 2278732 h 3741103"/>
                <a:gd name="connsiteX93" fmla="*/ 246806 w 5069918"/>
                <a:gd name="connsiteY93" fmla="*/ 2181642 h 3741103"/>
                <a:gd name="connsiteX94" fmla="*/ 186303 w 5069918"/>
                <a:gd name="connsiteY94" fmla="*/ 2082411 h 3741103"/>
                <a:gd name="connsiteX95" fmla="*/ 84390 w 5069918"/>
                <a:gd name="connsiteY95" fmla="*/ 1874231 h 3741103"/>
                <a:gd name="connsiteX96" fmla="*/ 20139 w 5069918"/>
                <a:gd name="connsiteY96" fmla="*/ 1653288 h 3741103"/>
                <a:gd name="connsiteX97" fmla="*/ 0 w 5069918"/>
                <a:gd name="connsiteY97" fmla="*/ 1425590 h 3741103"/>
                <a:gd name="connsiteX98" fmla="*/ 179939 w 5069918"/>
                <a:gd name="connsiteY98" fmla="*/ 533498 h 3741103"/>
                <a:gd name="connsiteX99" fmla="*/ 276709 w 5069918"/>
                <a:gd name="connsiteY99" fmla="*/ 322519 h 3741103"/>
                <a:gd name="connsiteX100" fmla="*/ 392571 w 5069918"/>
                <a:gd name="connsiteY100" fmla="*/ 119280 h 3741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5069918" h="3741103">
                  <a:moveTo>
                    <a:pt x="475344" y="0"/>
                  </a:moveTo>
                  <a:lnTo>
                    <a:pt x="643707" y="0"/>
                  </a:lnTo>
                  <a:lnTo>
                    <a:pt x="635672" y="7778"/>
                  </a:lnTo>
                  <a:cubicBezTo>
                    <a:pt x="583538" y="62643"/>
                    <a:pt x="533759" y="119691"/>
                    <a:pt x="486638" y="178818"/>
                  </a:cubicBezTo>
                  <a:cubicBezTo>
                    <a:pt x="439560" y="237945"/>
                    <a:pt x="395012" y="299131"/>
                    <a:pt x="353514" y="362293"/>
                  </a:cubicBezTo>
                  <a:cubicBezTo>
                    <a:pt x="312714" y="425784"/>
                    <a:pt x="274180" y="490841"/>
                    <a:pt x="240181" y="558120"/>
                  </a:cubicBezTo>
                  <a:cubicBezTo>
                    <a:pt x="231376" y="574838"/>
                    <a:pt x="223180" y="591801"/>
                    <a:pt x="215073" y="608766"/>
                  </a:cubicBezTo>
                  <a:lnTo>
                    <a:pt x="202868" y="634294"/>
                  </a:lnTo>
                  <a:lnTo>
                    <a:pt x="191273" y="660069"/>
                  </a:lnTo>
                  <a:cubicBezTo>
                    <a:pt x="183688" y="677280"/>
                    <a:pt x="176016" y="694491"/>
                    <a:pt x="169129" y="712032"/>
                  </a:cubicBezTo>
                  <a:cubicBezTo>
                    <a:pt x="162242" y="729572"/>
                    <a:pt x="154658" y="746866"/>
                    <a:pt x="148381" y="764571"/>
                  </a:cubicBezTo>
                  <a:cubicBezTo>
                    <a:pt x="121529" y="834897"/>
                    <a:pt x="98775" y="906706"/>
                    <a:pt x="80903" y="979750"/>
                  </a:cubicBezTo>
                  <a:cubicBezTo>
                    <a:pt x="44636" y="1125509"/>
                    <a:pt x="26067" y="1275550"/>
                    <a:pt x="26154" y="1425590"/>
                  </a:cubicBezTo>
                  <a:cubicBezTo>
                    <a:pt x="26590" y="1500365"/>
                    <a:pt x="34001" y="1574973"/>
                    <a:pt x="49170" y="1648182"/>
                  </a:cubicBezTo>
                  <a:cubicBezTo>
                    <a:pt x="65124" y="1721226"/>
                    <a:pt x="88226" y="1792705"/>
                    <a:pt x="119437" y="1861055"/>
                  </a:cubicBezTo>
                  <a:cubicBezTo>
                    <a:pt x="126847" y="1878267"/>
                    <a:pt x="135478" y="1895066"/>
                    <a:pt x="143672" y="1911947"/>
                  </a:cubicBezTo>
                  <a:cubicBezTo>
                    <a:pt x="152565" y="1928582"/>
                    <a:pt x="161021" y="1945381"/>
                    <a:pt x="170611" y="1961687"/>
                  </a:cubicBezTo>
                  <a:cubicBezTo>
                    <a:pt x="188919" y="1994626"/>
                    <a:pt x="209319" y="2026578"/>
                    <a:pt x="230330" y="2058118"/>
                  </a:cubicBezTo>
                  <a:cubicBezTo>
                    <a:pt x="251253" y="2089740"/>
                    <a:pt x="273658" y="2120539"/>
                    <a:pt x="296237" y="2151255"/>
                  </a:cubicBezTo>
                  <a:cubicBezTo>
                    <a:pt x="319165" y="2181725"/>
                    <a:pt x="342966" y="2211782"/>
                    <a:pt x="366853" y="2241757"/>
                  </a:cubicBezTo>
                  <a:cubicBezTo>
                    <a:pt x="414714" y="2301791"/>
                    <a:pt x="464756" y="2360588"/>
                    <a:pt x="513838" y="2420786"/>
                  </a:cubicBezTo>
                  <a:cubicBezTo>
                    <a:pt x="538509" y="2450761"/>
                    <a:pt x="563094" y="2480983"/>
                    <a:pt x="587330" y="2511534"/>
                  </a:cubicBezTo>
                  <a:cubicBezTo>
                    <a:pt x="611479" y="2541839"/>
                    <a:pt x="635453" y="2574038"/>
                    <a:pt x="658817" y="2603437"/>
                  </a:cubicBezTo>
                  <a:cubicBezTo>
                    <a:pt x="682008" y="2633577"/>
                    <a:pt x="706330" y="2662811"/>
                    <a:pt x="730305" y="2692210"/>
                  </a:cubicBezTo>
                  <a:cubicBezTo>
                    <a:pt x="754977" y="2721115"/>
                    <a:pt x="779474" y="2750019"/>
                    <a:pt x="805018" y="2777936"/>
                  </a:cubicBezTo>
                  <a:cubicBezTo>
                    <a:pt x="855757" y="2834098"/>
                    <a:pt x="908500" y="2888202"/>
                    <a:pt x="963424" y="2939588"/>
                  </a:cubicBezTo>
                  <a:cubicBezTo>
                    <a:pt x="1073444" y="3042113"/>
                    <a:pt x="1192183" y="3133604"/>
                    <a:pt x="1319204" y="3209447"/>
                  </a:cubicBezTo>
                  <a:cubicBezTo>
                    <a:pt x="1382846" y="3247164"/>
                    <a:pt x="1448143" y="3281751"/>
                    <a:pt x="1515882" y="3310902"/>
                  </a:cubicBezTo>
                  <a:cubicBezTo>
                    <a:pt x="1583184" y="3340877"/>
                    <a:pt x="1652666" y="3366159"/>
                    <a:pt x="1723456" y="3387570"/>
                  </a:cubicBezTo>
                  <a:cubicBezTo>
                    <a:pt x="1794246" y="3409063"/>
                    <a:pt x="1866431" y="3426439"/>
                    <a:pt x="1939662" y="3440520"/>
                  </a:cubicBezTo>
                  <a:cubicBezTo>
                    <a:pt x="2012981" y="3454355"/>
                    <a:pt x="2087519" y="3463825"/>
                    <a:pt x="2162581" y="3470167"/>
                  </a:cubicBezTo>
                  <a:cubicBezTo>
                    <a:pt x="2237643" y="3476589"/>
                    <a:pt x="2313489" y="3479390"/>
                    <a:pt x="2389597" y="3479472"/>
                  </a:cubicBezTo>
                  <a:cubicBezTo>
                    <a:pt x="2408602" y="3479472"/>
                    <a:pt x="2427869" y="3479801"/>
                    <a:pt x="2446002" y="3479059"/>
                  </a:cubicBezTo>
                  <a:lnTo>
                    <a:pt x="2473639" y="3478402"/>
                  </a:lnTo>
                  <a:lnTo>
                    <a:pt x="2501187" y="3477083"/>
                  </a:lnTo>
                  <a:cubicBezTo>
                    <a:pt x="2537890" y="3475519"/>
                    <a:pt x="2574418" y="3472060"/>
                    <a:pt x="2610685" y="3468025"/>
                  </a:cubicBezTo>
                  <a:cubicBezTo>
                    <a:pt x="2755926" y="3451226"/>
                    <a:pt x="2897244" y="3414415"/>
                    <a:pt x="3033071" y="3360230"/>
                  </a:cubicBezTo>
                  <a:cubicBezTo>
                    <a:pt x="3101158" y="3333383"/>
                    <a:pt x="3167589" y="3301514"/>
                    <a:pt x="3232974" y="3266681"/>
                  </a:cubicBezTo>
                  <a:cubicBezTo>
                    <a:pt x="3298446" y="3232011"/>
                    <a:pt x="3362697" y="3193554"/>
                    <a:pt x="3425990" y="3152873"/>
                  </a:cubicBezTo>
                  <a:cubicBezTo>
                    <a:pt x="3489282" y="3112110"/>
                    <a:pt x="3551529" y="3068712"/>
                    <a:pt x="3613601" y="3024078"/>
                  </a:cubicBezTo>
                  <a:cubicBezTo>
                    <a:pt x="3644549" y="3001762"/>
                    <a:pt x="3675411" y="2978868"/>
                    <a:pt x="3706185" y="2955893"/>
                  </a:cubicBezTo>
                  <a:lnTo>
                    <a:pt x="3799729" y="2885155"/>
                  </a:lnTo>
                  <a:cubicBezTo>
                    <a:pt x="3926402" y="2790205"/>
                    <a:pt x="4053597" y="2699374"/>
                    <a:pt x="4175561" y="2606072"/>
                  </a:cubicBezTo>
                  <a:cubicBezTo>
                    <a:pt x="4297526" y="2512852"/>
                    <a:pt x="4414084" y="2416833"/>
                    <a:pt x="4517132" y="2312331"/>
                  </a:cubicBezTo>
                  <a:cubicBezTo>
                    <a:pt x="4568480" y="2259956"/>
                    <a:pt x="4616604" y="2205689"/>
                    <a:pt x="4659758" y="2148703"/>
                  </a:cubicBezTo>
                  <a:cubicBezTo>
                    <a:pt x="4702650" y="2091634"/>
                    <a:pt x="4741184" y="2032096"/>
                    <a:pt x="4773178" y="1969674"/>
                  </a:cubicBezTo>
                  <a:cubicBezTo>
                    <a:pt x="4837865" y="1845080"/>
                    <a:pt x="4877446" y="1709038"/>
                    <a:pt x="4892092" y="1567562"/>
                  </a:cubicBezTo>
                  <a:cubicBezTo>
                    <a:pt x="4895666" y="1532233"/>
                    <a:pt x="4897845" y="1496576"/>
                    <a:pt x="4898804" y="1460754"/>
                  </a:cubicBezTo>
                  <a:cubicBezTo>
                    <a:pt x="4899066" y="1442884"/>
                    <a:pt x="4899414" y="1425015"/>
                    <a:pt x="4899153" y="1406239"/>
                  </a:cubicBezTo>
                  <a:cubicBezTo>
                    <a:pt x="4898979" y="1387711"/>
                    <a:pt x="4899066" y="1369263"/>
                    <a:pt x="4898456" y="1350735"/>
                  </a:cubicBezTo>
                  <a:cubicBezTo>
                    <a:pt x="4896974" y="1276703"/>
                    <a:pt x="4893226" y="1202753"/>
                    <a:pt x="4886774" y="1128886"/>
                  </a:cubicBezTo>
                  <a:cubicBezTo>
                    <a:pt x="4873610" y="981232"/>
                    <a:pt x="4851030" y="833991"/>
                    <a:pt x="4815896" y="689221"/>
                  </a:cubicBezTo>
                  <a:cubicBezTo>
                    <a:pt x="4780676" y="544533"/>
                    <a:pt x="4733860" y="402068"/>
                    <a:pt x="4673183" y="264874"/>
                  </a:cubicBezTo>
                  <a:cubicBezTo>
                    <a:pt x="4658101" y="230533"/>
                    <a:pt x="4642147" y="196605"/>
                    <a:pt x="4625496" y="162925"/>
                  </a:cubicBezTo>
                  <a:cubicBezTo>
                    <a:pt x="4608583" y="129326"/>
                    <a:pt x="4590885" y="96222"/>
                    <a:pt x="4572490" y="63364"/>
                  </a:cubicBezTo>
                  <a:lnTo>
                    <a:pt x="4532299" y="0"/>
                  </a:lnTo>
                  <a:lnTo>
                    <a:pt x="4626680" y="0"/>
                  </a:lnTo>
                  <a:lnTo>
                    <a:pt x="4643978" y="26636"/>
                  </a:lnTo>
                  <a:cubicBezTo>
                    <a:pt x="4663594" y="60152"/>
                    <a:pt x="4682598" y="94080"/>
                    <a:pt x="4700644" y="128338"/>
                  </a:cubicBezTo>
                  <a:cubicBezTo>
                    <a:pt x="4718866" y="162595"/>
                    <a:pt x="4736476" y="197100"/>
                    <a:pt x="4753214" y="232016"/>
                  </a:cubicBezTo>
                  <a:cubicBezTo>
                    <a:pt x="4820082" y="371681"/>
                    <a:pt x="4875964" y="515957"/>
                    <a:pt x="4921297" y="663363"/>
                  </a:cubicBezTo>
                  <a:cubicBezTo>
                    <a:pt x="4966630" y="810687"/>
                    <a:pt x="5002460" y="960975"/>
                    <a:pt x="5027482" y="1112991"/>
                  </a:cubicBezTo>
                  <a:cubicBezTo>
                    <a:pt x="5040123" y="1189000"/>
                    <a:pt x="5050323" y="1265421"/>
                    <a:pt x="5058082" y="1342088"/>
                  </a:cubicBezTo>
                  <a:cubicBezTo>
                    <a:pt x="5060261" y="1361276"/>
                    <a:pt x="5061743" y="1380464"/>
                    <a:pt x="5063486" y="1399651"/>
                  </a:cubicBezTo>
                  <a:cubicBezTo>
                    <a:pt x="5065318" y="1418591"/>
                    <a:pt x="5066625" y="1438437"/>
                    <a:pt x="5067846" y="1458284"/>
                  </a:cubicBezTo>
                  <a:cubicBezTo>
                    <a:pt x="5069851" y="1497894"/>
                    <a:pt x="5070461" y="1537751"/>
                    <a:pt x="5069414" y="1577772"/>
                  </a:cubicBezTo>
                  <a:cubicBezTo>
                    <a:pt x="5067060" y="1657734"/>
                    <a:pt x="5057820" y="1738272"/>
                    <a:pt x="5040732" y="1817822"/>
                  </a:cubicBezTo>
                  <a:cubicBezTo>
                    <a:pt x="5023123" y="1897289"/>
                    <a:pt x="4997578" y="1975686"/>
                    <a:pt x="4964102" y="2050871"/>
                  </a:cubicBezTo>
                  <a:cubicBezTo>
                    <a:pt x="4897409" y="2201736"/>
                    <a:pt x="4799942" y="2338271"/>
                    <a:pt x="4689486" y="2458008"/>
                  </a:cubicBezTo>
                  <a:cubicBezTo>
                    <a:pt x="4579116" y="2578485"/>
                    <a:pt x="4456716" y="2684139"/>
                    <a:pt x="4333792" y="2784606"/>
                  </a:cubicBezTo>
                  <a:cubicBezTo>
                    <a:pt x="4210520" y="2884908"/>
                    <a:pt x="4085853" y="2979775"/>
                    <a:pt x="3965197" y="3076041"/>
                  </a:cubicBezTo>
                  <a:lnTo>
                    <a:pt x="3873745" y="3149167"/>
                  </a:lnTo>
                  <a:cubicBezTo>
                    <a:pt x="3842621" y="3173790"/>
                    <a:pt x="3811325" y="3198413"/>
                    <a:pt x="3779416" y="3222705"/>
                  </a:cubicBezTo>
                  <a:cubicBezTo>
                    <a:pt x="3715863" y="3271374"/>
                    <a:pt x="3650652" y="3319055"/>
                    <a:pt x="3582739" y="3364594"/>
                  </a:cubicBezTo>
                  <a:cubicBezTo>
                    <a:pt x="3514913" y="3410051"/>
                    <a:pt x="3445170" y="3454190"/>
                    <a:pt x="3371851" y="3494377"/>
                  </a:cubicBezTo>
                  <a:cubicBezTo>
                    <a:pt x="3298533" y="3534481"/>
                    <a:pt x="3222687" y="3571703"/>
                    <a:pt x="3143615" y="3603819"/>
                  </a:cubicBezTo>
                  <a:cubicBezTo>
                    <a:pt x="2985994" y="3668876"/>
                    <a:pt x="2815732" y="3712356"/>
                    <a:pt x="2643552" y="3730555"/>
                  </a:cubicBezTo>
                  <a:cubicBezTo>
                    <a:pt x="2600484" y="3734838"/>
                    <a:pt x="2557331" y="3738297"/>
                    <a:pt x="2514264" y="3739696"/>
                  </a:cubicBezTo>
                  <a:lnTo>
                    <a:pt x="2481920" y="3740849"/>
                  </a:lnTo>
                  <a:lnTo>
                    <a:pt x="2449664" y="3741014"/>
                  </a:lnTo>
                  <a:cubicBezTo>
                    <a:pt x="2427869" y="3741343"/>
                    <a:pt x="2407207" y="3740685"/>
                    <a:pt x="2386284" y="3740273"/>
                  </a:cubicBezTo>
                  <a:cubicBezTo>
                    <a:pt x="2344525" y="3739779"/>
                    <a:pt x="2302505" y="3737391"/>
                    <a:pt x="2260658" y="3735331"/>
                  </a:cubicBezTo>
                  <a:cubicBezTo>
                    <a:pt x="2218725" y="3732038"/>
                    <a:pt x="2176791" y="3728991"/>
                    <a:pt x="2134945" y="3723967"/>
                  </a:cubicBezTo>
                  <a:cubicBezTo>
                    <a:pt x="2051165" y="3714497"/>
                    <a:pt x="1967473" y="3701568"/>
                    <a:pt x="1884564" y="3683451"/>
                  </a:cubicBezTo>
                  <a:cubicBezTo>
                    <a:pt x="1801657" y="3665335"/>
                    <a:pt x="1719708" y="3642029"/>
                    <a:pt x="1639764" y="3613537"/>
                  </a:cubicBezTo>
                  <a:cubicBezTo>
                    <a:pt x="1559820" y="3584961"/>
                    <a:pt x="1481969" y="3550869"/>
                    <a:pt x="1407081" y="3512164"/>
                  </a:cubicBezTo>
                  <a:cubicBezTo>
                    <a:pt x="1332455" y="3472884"/>
                    <a:pt x="1260794" y="3428992"/>
                    <a:pt x="1193491" y="3380240"/>
                  </a:cubicBezTo>
                  <a:cubicBezTo>
                    <a:pt x="1058362" y="3283233"/>
                    <a:pt x="939973" y="3169508"/>
                    <a:pt x="836141" y="3047878"/>
                  </a:cubicBezTo>
                  <a:cubicBezTo>
                    <a:pt x="784444" y="2986774"/>
                    <a:pt x="736321" y="2923695"/>
                    <a:pt x="690812" y="2859461"/>
                  </a:cubicBezTo>
                  <a:cubicBezTo>
                    <a:pt x="645217" y="2795229"/>
                    <a:pt x="602674" y="2729596"/>
                    <a:pt x="562397" y="2662976"/>
                  </a:cubicBezTo>
                  <a:cubicBezTo>
                    <a:pt x="541823" y="2629295"/>
                    <a:pt x="522992" y="2597755"/>
                    <a:pt x="502504" y="2565474"/>
                  </a:cubicBezTo>
                  <a:cubicBezTo>
                    <a:pt x="482192" y="2533440"/>
                    <a:pt x="461530" y="2501406"/>
                    <a:pt x="440258" y="2469619"/>
                  </a:cubicBezTo>
                  <a:lnTo>
                    <a:pt x="310360" y="2278732"/>
                  </a:lnTo>
                  <a:cubicBezTo>
                    <a:pt x="288826" y="2246616"/>
                    <a:pt x="267555" y="2214335"/>
                    <a:pt x="246806" y="2181642"/>
                  </a:cubicBezTo>
                  <a:cubicBezTo>
                    <a:pt x="226057" y="2148949"/>
                    <a:pt x="205483" y="2116174"/>
                    <a:pt x="186303" y="2082411"/>
                  </a:cubicBezTo>
                  <a:cubicBezTo>
                    <a:pt x="147857" y="2015213"/>
                    <a:pt x="112550" y="1946041"/>
                    <a:pt x="84390" y="1874231"/>
                  </a:cubicBezTo>
                  <a:cubicBezTo>
                    <a:pt x="55708" y="1802669"/>
                    <a:pt x="34436" y="1728473"/>
                    <a:pt x="20139" y="1653288"/>
                  </a:cubicBezTo>
                  <a:cubicBezTo>
                    <a:pt x="6452" y="1578103"/>
                    <a:pt x="0" y="1501764"/>
                    <a:pt x="0" y="1425590"/>
                  </a:cubicBezTo>
                  <a:cubicBezTo>
                    <a:pt x="1133" y="1121885"/>
                    <a:pt x="63293" y="819004"/>
                    <a:pt x="179939" y="533498"/>
                  </a:cubicBezTo>
                  <a:cubicBezTo>
                    <a:pt x="209232" y="462183"/>
                    <a:pt x="240965" y="391527"/>
                    <a:pt x="276709" y="322519"/>
                  </a:cubicBezTo>
                  <a:cubicBezTo>
                    <a:pt x="311930" y="253262"/>
                    <a:pt x="350725" y="185489"/>
                    <a:pt x="392571" y="11928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58E67742-7BE5-458C-BC8D-9EE8557636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62838" y="1"/>
              <a:ext cx="4960548" cy="3526297"/>
            </a:xfrm>
            <a:custGeom>
              <a:avLst/>
              <a:gdLst>
                <a:gd name="connsiteX0" fmla="*/ 542883 w 4960548"/>
                <a:gd name="connsiteY0" fmla="*/ 0 h 3526297"/>
                <a:gd name="connsiteX1" fmla="*/ 826658 w 4960548"/>
                <a:gd name="connsiteY1" fmla="*/ 0 h 3526297"/>
                <a:gd name="connsiteX2" fmla="*/ 730698 w 4960548"/>
                <a:gd name="connsiteY2" fmla="*/ 89329 h 3526297"/>
                <a:gd name="connsiteX3" fmla="*/ 590295 w 4960548"/>
                <a:gd name="connsiteY3" fmla="*/ 244485 h 3526297"/>
                <a:gd name="connsiteX4" fmla="*/ 357524 w 4960548"/>
                <a:gd name="connsiteY4" fmla="*/ 587307 h 3526297"/>
                <a:gd name="connsiteX5" fmla="*/ 199554 w 4960548"/>
                <a:gd name="connsiteY5" fmla="*/ 966280 h 3526297"/>
                <a:gd name="connsiteX6" fmla="*/ 142104 w 4960548"/>
                <a:gd name="connsiteY6" fmla="*/ 1370286 h 3526297"/>
                <a:gd name="connsiteX7" fmla="*/ 166339 w 4960548"/>
                <a:gd name="connsiteY7" fmla="*/ 1568090 h 3526297"/>
                <a:gd name="connsiteX8" fmla="*/ 237914 w 4960548"/>
                <a:gd name="connsiteY8" fmla="*/ 1753129 h 3526297"/>
                <a:gd name="connsiteX9" fmla="*/ 287868 w 4960548"/>
                <a:gd name="connsiteY9" fmla="*/ 1840255 h 3526297"/>
                <a:gd name="connsiteX10" fmla="*/ 345232 w 4960548"/>
                <a:gd name="connsiteY10" fmla="*/ 1924581 h 3526297"/>
                <a:gd name="connsiteX11" fmla="*/ 477745 w 4960548"/>
                <a:gd name="connsiteY11" fmla="*/ 2087551 h 3526297"/>
                <a:gd name="connsiteX12" fmla="*/ 621156 w 4960548"/>
                <a:gd name="connsiteY12" fmla="*/ 2251756 h 3526297"/>
                <a:gd name="connsiteX13" fmla="*/ 692469 w 4960548"/>
                <a:gd name="connsiteY13" fmla="*/ 2337482 h 3526297"/>
                <a:gd name="connsiteX14" fmla="*/ 726731 w 4960548"/>
                <a:gd name="connsiteY14" fmla="*/ 2379562 h 3526297"/>
                <a:gd name="connsiteX15" fmla="*/ 760295 w 4960548"/>
                <a:gd name="connsiteY15" fmla="*/ 2419831 h 3526297"/>
                <a:gd name="connsiteX16" fmla="*/ 1048685 w 4960548"/>
                <a:gd name="connsiteY16" fmla="*/ 2717443 h 3526297"/>
                <a:gd name="connsiteX17" fmla="*/ 1202035 w 4960548"/>
                <a:gd name="connsiteY17" fmla="*/ 2851344 h 3526297"/>
                <a:gd name="connsiteX18" fmla="*/ 1362620 w 4960548"/>
                <a:gd name="connsiteY18" fmla="*/ 2974785 h 3526297"/>
                <a:gd name="connsiteX19" fmla="*/ 1721364 w 4960548"/>
                <a:gd name="connsiteY19" fmla="*/ 3170036 h 3526297"/>
                <a:gd name="connsiteX20" fmla="*/ 1922052 w 4960548"/>
                <a:gd name="connsiteY20" fmla="*/ 3225210 h 3526297"/>
                <a:gd name="connsiteX21" fmla="*/ 1973488 w 4960548"/>
                <a:gd name="connsiteY21" fmla="*/ 3234928 h 3526297"/>
                <a:gd name="connsiteX22" fmla="*/ 2025360 w 4960548"/>
                <a:gd name="connsiteY22" fmla="*/ 3243080 h 3526297"/>
                <a:gd name="connsiteX23" fmla="*/ 2130063 w 4960548"/>
                <a:gd name="connsiteY23" fmla="*/ 3254774 h 3526297"/>
                <a:gd name="connsiteX24" fmla="*/ 2182719 w 4960548"/>
                <a:gd name="connsiteY24" fmla="*/ 3258562 h 3526297"/>
                <a:gd name="connsiteX25" fmla="*/ 2235551 w 4960548"/>
                <a:gd name="connsiteY25" fmla="*/ 3261197 h 3526297"/>
                <a:gd name="connsiteX26" fmla="*/ 2288556 w 4960548"/>
                <a:gd name="connsiteY26" fmla="*/ 3262350 h 3526297"/>
                <a:gd name="connsiteX27" fmla="*/ 2341648 w 4960548"/>
                <a:gd name="connsiteY27" fmla="*/ 3262103 h 3526297"/>
                <a:gd name="connsiteX28" fmla="*/ 2368238 w 4960548"/>
                <a:gd name="connsiteY28" fmla="*/ 3261856 h 3526297"/>
                <a:gd name="connsiteX29" fmla="*/ 2393869 w 4960548"/>
                <a:gd name="connsiteY29" fmla="*/ 3260785 h 3526297"/>
                <a:gd name="connsiteX30" fmla="*/ 2419413 w 4960548"/>
                <a:gd name="connsiteY30" fmla="*/ 3259550 h 3526297"/>
                <a:gd name="connsiteX31" fmla="*/ 2444869 w 4960548"/>
                <a:gd name="connsiteY31" fmla="*/ 3257574 h 3526297"/>
                <a:gd name="connsiteX32" fmla="*/ 2545824 w 4960548"/>
                <a:gd name="connsiteY32" fmla="*/ 3245798 h 3526297"/>
                <a:gd name="connsiteX33" fmla="*/ 2930373 w 4960548"/>
                <a:gd name="connsiteY33" fmla="*/ 3126555 h 3526297"/>
                <a:gd name="connsiteX34" fmla="*/ 3285631 w 4960548"/>
                <a:gd name="connsiteY34" fmla="*/ 2917552 h 3526297"/>
                <a:gd name="connsiteX35" fmla="*/ 3371764 w 4960548"/>
                <a:gd name="connsiteY35" fmla="*/ 2856120 h 3526297"/>
                <a:gd name="connsiteX36" fmla="*/ 3457898 w 4960548"/>
                <a:gd name="connsiteY36" fmla="*/ 2792628 h 3526297"/>
                <a:gd name="connsiteX37" fmla="*/ 3632344 w 4960548"/>
                <a:gd name="connsiteY37" fmla="*/ 2660869 h 3526297"/>
                <a:gd name="connsiteX38" fmla="*/ 3990915 w 4960548"/>
                <a:gd name="connsiteY38" fmla="*/ 2405832 h 3526297"/>
                <a:gd name="connsiteX39" fmla="*/ 4324988 w 4960548"/>
                <a:gd name="connsiteY39" fmla="*/ 2152196 h 3526297"/>
                <a:gd name="connsiteX40" fmla="*/ 4592106 w 4960548"/>
                <a:gd name="connsiteY40" fmla="*/ 1861501 h 3526297"/>
                <a:gd name="connsiteX41" fmla="*/ 4683122 w 4960548"/>
                <a:gd name="connsiteY41" fmla="*/ 1692521 h 3526297"/>
                <a:gd name="connsiteX42" fmla="*/ 4738568 w 4960548"/>
                <a:gd name="connsiteY42" fmla="*/ 1507893 h 3526297"/>
                <a:gd name="connsiteX43" fmla="*/ 4753912 w 4960548"/>
                <a:gd name="connsiteY43" fmla="*/ 1411050 h 3526297"/>
                <a:gd name="connsiteX44" fmla="*/ 4756440 w 4960548"/>
                <a:gd name="connsiteY44" fmla="*/ 1386509 h 3526297"/>
                <a:gd name="connsiteX45" fmla="*/ 4758358 w 4960548"/>
                <a:gd name="connsiteY45" fmla="*/ 1361475 h 3526297"/>
                <a:gd name="connsiteX46" fmla="*/ 4761148 w 4960548"/>
                <a:gd name="connsiteY46" fmla="*/ 1309759 h 3526297"/>
                <a:gd name="connsiteX47" fmla="*/ 4756354 w 4960548"/>
                <a:gd name="connsiteY47" fmla="*/ 1102980 h 3526297"/>
                <a:gd name="connsiteX48" fmla="*/ 4725578 w 4960548"/>
                <a:gd name="connsiteY48" fmla="*/ 898753 h 3526297"/>
                <a:gd name="connsiteX49" fmla="*/ 4673358 w 4960548"/>
                <a:gd name="connsiteY49" fmla="*/ 699384 h 3526297"/>
                <a:gd name="connsiteX50" fmla="*/ 4538491 w 4960548"/>
                <a:gd name="connsiteY50" fmla="*/ 312754 h 3526297"/>
                <a:gd name="connsiteX51" fmla="*/ 4446604 w 4960548"/>
                <a:gd name="connsiteY51" fmla="*/ 129196 h 3526297"/>
                <a:gd name="connsiteX52" fmla="*/ 4419840 w 4960548"/>
                <a:gd name="connsiteY52" fmla="*/ 85222 h 3526297"/>
                <a:gd name="connsiteX53" fmla="*/ 4391680 w 4960548"/>
                <a:gd name="connsiteY53" fmla="*/ 42071 h 3526297"/>
                <a:gd name="connsiteX54" fmla="*/ 4361930 w 4960548"/>
                <a:gd name="connsiteY54" fmla="*/ 0 h 3526297"/>
                <a:gd name="connsiteX55" fmla="*/ 4588871 w 4960548"/>
                <a:gd name="connsiteY55" fmla="*/ 0 h 3526297"/>
                <a:gd name="connsiteX56" fmla="*/ 4613640 w 4960548"/>
                <a:gd name="connsiteY56" fmla="*/ 38859 h 3526297"/>
                <a:gd name="connsiteX57" fmla="*/ 4724445 w 4960548"/>
                <a:gd name="connsiteY57" fmla="*/ 234687 h 3526297"/>
                <a:gd name="connsiteX58" fmla="*/ 4876138 w 4960548"/>
                <a:gd name="connsiteY58" fmla="*/ 653022 h 3526297"/>
                <a:gd name="connsiteX59" fmla="*/ 4911707 w 4960548"/>
                <a:gd name="connsiteY59" fmla="*/ 870671 h 3526297"/>
                <a:gd name="connsiteX60" fmla="*/ 4934810 w 4960548"/>
                <a:gd name="connsiteY60" fmla="*/ 1088487 h 3526297"/>
                <a:gd name="connsiteX61" fmla="*/ 4953206 w 4960548"/>
                <a:gd name="connsiteY61" fmla="*/ 1306301 h 3526297"/>
                <a:gd name="connsiteX62" fmla="*/ 4956954 w 4960548"/>
                <a:gd name="connsiteY62" fmla="*/ 1360899 h 3526297"/>
                <a:gd name="connsiteX63" fmla="*/ 4958610 w 4960548"/>
                <a:gd name="connsiteY63" fmla="*/ 1388980 h 3526297"/>
                <a:gd name="connsiteX64" fmla="*/ 4959830 w 4960548"/>
                <a:gd name="connsiteY64" fmla="*/ 1417555 h 3526297"/>
                <a:gd name="connsiteX65" fmla="*/ 4958174 w 4960548"/>
                <a:gd name="connsiteY65" fmla="*/ 1532680 h 3526297"/>
                <a:gd name="connsiteX66" fmla="*/ 4834030 w 4960548"/>
                <a:gd name="connsiteY66" fmla="*/ 1984861 h 3526297"/>
                <a:gd name="connsiteX67" fmla="*/ 4558106 w 4960548"/>
                <a:gd name="connsiteY67" fmla="*/ 2368857 h 3526297"/>
                <a:gd name="connsiteX68" fmla="*/ 4389936 w 4960548"/>
                <a:gd name="connsiteY68" fmla="*/ 2528945 h 3526297"/>
                <a:gd name="connsiteX69" fmla="*/ 4214618 w 4960548"/>
                <a:gd name="connsiteY69" fmla="*/ 2674457 h 3526297"/>
                <a:gd name="connsiteX70" fmla="*/ 3858489 w 4960548"/>
                <a:gd name="connsiteY70" fmla="*/ 2936658 h 3526297"/>
                <a:gd name="connsiteX71" fmla="*/ 3768868 w 4960548"/>
                <a:gd name="connsiteY71" fmla="*/ 3000643 h 3526297"/>
                <a:gd name="connsiteX72" fmla="*/ 3676806 w 4960548"/>
                <a:gd name="connsiteY72" fmla="*/ 3065040 h 3526297"/>
                <a:gd name="connsiteX73" fmla="*/ 3582477 w 4960548"/>
                <a:gd name="connsiteY73" fmla="*/ 3128614 h 3526297"/>
                <a:gd name="connsiteX74" fmla="*/ 3485185 w 4960548"/>
                <a:gd name="connsiteY74" fmla="*/ 3190377 h 3526297"/>
                <a:gd name="connsiteX75" fmla="*/ 3280923 w 4960548"/>
                <a:gd name="connsiteY75" fmla="*/ 3306325 h 3526297"/>
                <a:gd name="connsiteX76" fmla="*/ 3061230 w 4960548"/>
                <a:gd name="connsiteY76" fmla="*/ 3404897 h 3526297"/>
                <a:gd name="connsiteX77" fmla="*/ 2583137 w 4960548"/>
                <a:gd name="connsiteY77" fmla="*/ 3518292 h 3526297"/>
                <a:gd name="connsiteX78" fmla="*/ 2460038 w 4960548"/>
                <a:gd name="connsiteY78" fmla="*/ 3525622 h 3526297"/>
                <a:gd name="connsiteX79" fmla="*/ 2429264 w 4960548"/>
                <a:gd name="connsiteY79" fmla="*/ 3526280 h 3526297"/>
                <a:gd name="connsiteX80" fmla="*/ 2398576 w 4960548"/>
                <a:gd name="connsiteY80" fmla="*/ 3526116 h 3526297"/>
                <a:gd name="connsiteX81" fmla="*/ 2367977 w 4960548"/>
                <a:gd name="connsiteY81" fmla="*/ 3525786 h 3526297"/>
                <a:gd name="connsiteX82" fmla="*/ 2338249 w 4960548"/>
                <a:gd name="connsiteY82" fmla="*/ 3524716 h 3526297"/>
                <a:gd name="connsiteX83" fmla="*/ 2100770 w 4960548"/>
                <a:gd name="connsiteY83" fmla="*/ 3506845 h 3526297"/>
                <a:gd name="connsiteX84" fmla="*/ 1864776 w 4960548"/>
                <a:gd name="connsiteY84" fmla="*/ 3467483 h 3526297"/>
                <a:gd name="connsiteX85" fmla="*/ 1632964 w 4960548"/>
                <a:gd name="connsiteY85" fmla="*/ 3405803 h 3526297"/>
                <a:gd name="connsiteX86" fmla="*/ 1189219 w 4960548"/>
                <a:gd name="connsiteY86" fmla="*/ 3220352 h 3526297"/>
                <a:gd name="connsiteX87" fmla="*/ 815305 w 4960548"/>
                <a:gd name="connsiteY87" fmla="*/ 2931634 h 3526297"/>
                <a:gd name="connsiteX88" fmla="*/ 663699 w 4960548"/>
                <a:gd name="connsiteY88" fmla="*/ 2757877 h 3526297"/>
                <a:gd name="connsiteX89" fmla="*/ 531274 w 4960548"/>
                <a:gd name="connsiteY89" fmla="*/ 2573907 h 3526297"/>
                <a:gd name="connsiteX90" fmla="*/ 500325 w 4960548"/>
                <a:gd name="connsiteY90" fmla="*/ 2527051 h 3526297"/>
                <a:gd name="connsiteX91" fmla="*/ 470771 w 4960548"/>
                <a:gd name="connsiteY91" fmla="*/ 2481594 h 3526297"/>
                <a:gd name="connsiteX92" fmla="*/ 412448 w 4960548"/>
                <a:gd name="connsiteY92" fmla="*/ 2393479 h 3526297"/>
                <a:gd name="connsiteX93" fmla="*/ 291616 w 4960548"/>
                <a:gd name="connsiteY93" fmla="*/ 2213464 h 3526297"/>
                <a:gd name="connsiteX94" fmla="*/ 173662 w 4960548"/>
                <a:gd name="connsiteY94" fmla="*/ 2023154 h 3526297"/>
                <a:gd name="connsiteX95" fmla="*/ 120483 w 4960548"/>
                <a:gd name="connsiteY95" fmla="*/ 1922276 h 3526297"/>
                <a:gd name="connsiteX96" fmla="*/ 75324 w 4960548"/>
                <a:gd name="connsiteY96" fmla="*/ 1816703 h 3526297"/>
                <a:gd name="connsiteX97" fmla="*/ 40713 w 4960548"/>
                <a:gd name="connsiteY97" fmla="*/ 1707179 h 3526297"/>
                <a:gd name="connsiteX98" fmla="*/ 27811 w 4960548"/>
                <a:gd name="connsiteY98" fmla="*/ 1651346 h 3526297"/>
                <a:gd name="connsiteX99" fmla="*/ 22144 w 4960548"/>
                <a:gd name="connsiteY99" fmla="*/ 1623346 h 3526297"/>
                <a:gd name="connsiteX100" fmla="*/ 17436 w 4960548"/>
                <a:gd name="connsiteY100" fmla="*/ 1595265 h 3526297"/>
                <a:gd name="connsiteX101" fmla="*/ 0 w 4960548"/>
                <a:gd name="connsiteY101" fmla="*/ 1370286 h 3526297"/>
                <a:gd name="connsiteX102" fmla="*/ 48385 w 4960548"/>
                <a:gd name="connsiteY102" fmla="*/ 931939 h 3526297"/>
                <a:gd name="connsiteX103" fmla="*/ 193801 w 4960548"/>
                <a:gd name="connsiteY103" fmla="*/ 511957 h 3526297"/>
                <a:gd name="connsiteX104" fmla="*/ 431660 w 4960548"/>
                <a:gd name="connsiteY104" fmla="*/ 131379 h 352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960548" h="3526297">
                  <a:moveTo>
                    <a:pt x="542883" y="0"/>
                  </a:moveTo>
                  <a:lnTo>
                    <a:pt x="826658" y="0"/>
                  </a:lnTo>
                  <a:lnTo>
                    <a:pt x="730698" y="89329"/>
                  </a:lnTo>
                  <a:cubicBezTo>
                    <a:pt x="681528" y="139120"/>
                    <a:pt x="634626" y="190876"/>
                    <a:pt x="590295" y="244485"/>
                  </a:cubicBezTo>
                  <a:cubicBezTo>
                    <a:pt x="501458" y="351540"/>
                    <a:pt x="423083" y="466336"/>
                    <a:pt x="357524" y="587307"/>
                  </a:cubicBezTo>
                  <a:cubicBezTo>
                    <a:pt x="291965" y="708196"/>
                    <a:pt x="237391" y="834767"/>
                    <a:pt x="199554" y="966280"/>
                  </a:cubicBezTo>
                  <a:cubicBezTo>
                    <a:pt x="161632" y="1097463"/>
                    <a:pt x="142016" y="1233833"/>
                    <a:pt x="142104" y="1370286"/>
                  </a:cubicBezTo>
                  <a:cubicBezTo>
                    <a:pt x="142888" y="1437319"/>
                    <a:pt x="149862" y="1503858"/>
                    <a:pt x="166339" y="1568090"/>
                  </a:cubicBezTo>
                  <a:cubicBezTo>
                    <a:pt x="182555" y="1632405"/>
                    <a:pt x="207750" y="1693921"/>
                    <a:pt x="237914" y="1753129"/>
                  </a:cubicBezTo>
                  <a:cubicBezTo>
                    <a:pt x="253170" y="1782693"/>
                    <a:pt x="270084" y="1811680"/>
                    <a:pt x="287868" y="1840255"/>
                  </a:cubicBezTo>
                  <a:cubicBezTo>
                    <a:pt x="305914" y="1868748"/>
                    <a:pt x="325181" y="1896830"/>
                    <a:pt x="345232" y="1924581"/>
                  </a:cubicBezTo>
                  <a:cubicBezTo>
                    <a:pt x="385858" y="1979920"/>
                    <a:pt x="431017" y="2033612"/>
                    <a:pt x="477745" y="2087551"/>
                  </a:cubicBezTo>
                  <a:cubicBezTo>
                    <a:pt x="524474" y="2141573"/>
                    <a:pt x="573294" y="2195594"/>
                    <a:pt x="621156" y="2251756"/>
                  </a:cubicBezTo>
                  <a:cubicBezTo>
                    <a:pt x="645130" y="2279755"/>
                    <a:pt x="668843" y="2308412"/>
                    <a:pt x="692469" y="2337482"/>
                  </a:cubicBezTo>
                  <a:lnTo>
                    <a:pt x="726731" y="2379562"/>
                  </a:lnTo>
                  <a:cubicBezTo>
                    <a:pt x="737977" y="2392986"/>
                    <a:pt x="748700" y="2406738"/>
                    <a:pt x="760295" y="2419831"/>
                  </a:cubicBezTo>
                  <a:cubicBezTo>
                    <a:pt x="850788" y="2526392"/>
                    <a:pt x="948952" y="2624470"/>
                    <a:pt x="1048685" y="2717443"/>
                  </a:cubicBezTo>
                  <a:cubicBezTo>
                    <a:pt x="1098814" y="2763724"/>
                    <a:pt x="1149814" y="2808439"/>
                    <a:pt x="1202035" y="2851344"/>
                  </a:cubicBezTo>
                  <a:cubicBezTo>
                    <a:pt x="1254256" y="2894248"/>
                    <a:pt x="1307435" y="2935752"/>
                    <a:pt x="1362620" y="2974785"/>
                  </a:cubicBezTo>
                  <a:cubicBezTo>
                    <a:pt x="1472554" y="3053017"/>
                    <a:pt x="1591118" y="3122932"/>
                    <a:pt x="1721364" y="3170036"/>
                  </a:cubicBezTo>
                  <a:cubicBezTo>
                    <a:pt x="1786314" y="3193588"/>
                    <a:pt x="1853617" y="3211622"/>
                    <a:pt x="1922052" y="3225210"/>
                  </a:cubicBezTo>
                  <a:cubicBezTo>
                    <a:pt x="1939227" y="3228422"/>
                    <a:pt x="1956227" y="3232128"/>
                    <a:pt x="1973488" y="3234928"/>
                  </a:cubicBezTo>
                  <a:lnTo>
                    <a:pt x="2025360" y="3243080"/>
                  </a:lnTo>
                  <a:cubicBezTo>
                    <a:pt x="2060145" y="3247445"/>
                    <a:pt x="2094930" y="3252056"/>
                    <a:pt x="2130063" y="3254774"/>
                  </a:cubicBezTo>
                  <a:cubicBezTo>
                    <a:pt x="2147587" y="3256338"/>
                    <a:pt x="2165109" y="3257821"/>
                    <a:pt x="2182719" y="3258562"/>
                  </a:cubicBezTo>
                  <a:cubicBezTo>
                    <a:pt x="2200330" y="3259385"/>
                    <a:pt x="2217853" y="3260703"/>
                    <a:pt x="2235551" y="3261197"/>
                  </a:cubicBezTo>
                  <a:lnTo>
                    <a:pt x="2288556" y="3262350"/>
                  </a:lnTo>
                  <a:cubicBezTo>
                    <a:pt x="2306166" y="3262761"/>
                    <a:pt x="2323951" y="3262185"/>
                    <a:pt x="2341648" y="3262103"/>
                  </a:cubicBezTo>
                  <a:lnTo>
                    <a:pt x="2368238" y="3261856"/>
                  </a:lnTo>
                  <a:cubicBezTo>
                    <a:pt x="2376869" y="3261609"/>
                    <a:pt x="2385325" y="3261115"/>
                    <a:pt x="2393869" y="3260785"/>
                  </a:cubicBezTo>
                  <a:cubicBezTo>
                    <a:pt x="2402412" y="3260373"/>
                    <a:pt x="2410956" y="3260127"/>
                    <a:pt x="2419413" y="3259550"/>
                  </a:cubicBezTo>
                  <a:lnTo>
                    <a:pt x="2444869" y="3257574"/>
                  </a:lnTo>
                  <a:cubicBezTo>
                    <a:pt x="2478782" y="3255021"/>
                    <a:pt x="2512434" y="3250739"/>
                    <a:pt x="2545824" y="3245798"/>
                  </a:cubicBezTo>
                  <a:cubicBezTo>
                    <a:pt x="2679470" y="3224881"/>
                    <a:pt x="2807973" y="3183954"/>
                    <a:pt x="2930373" y="3126555"/>
                  </a:cubicBezTo>
                  <a:cubicBezTo>
                    <a:pt x="3053210" y="3069817"/>
                    <a:pt x="3170118" y="2997184"/>
                    <a:pt x="3285631" y="2917552"/>
                  </a:cubicBezTo>
                  <a:cubicBezTo>
                    <a:pt x="3314487" y="2897706"/>
                    <a:pt x="3343169" y="2876954"/>
                    <a:pt x="3371764" y="2856120"/>
                  </a:cubicBezTo>
                  <a:cubicBezTo>
                    <a:pt x="3400534" y="2835285"/>
                    <a:pt x="3429216" y="2814121"/>
                    <a:pt x="3457898" y="2792628"/>
                  </a:cubicBezTo>
                  <a:lnTo>
                    <a:pt x="3632344" y="2660869"/>
                  </a:lnTo>
                  <a:cubicBezTo>
                    <a:pt x="3752043" y="2571190"/>
                    <a:pt x="3872873" y="2487687"/>
                    <a:pt x="3990915" y="2405832"/>
                  </a:cubicBezTo>
                  <a:cubicBezTo>
                    <a:pt x="4108869" y="2323976"/>
                    <a:pt x="4222378" y="2241297"/>
                    <a:pt x="4324988" y="2152196"/>
                  </a:cubicBezTo>
                  <a:cubicBezTo>
                    <a:pt x="4427598" y="2063258"/>
                    <a:pt x="4520270" y="1968474"/>
                    <a:pt x="4592106" y="1861501"/>
                  </a:cubicBezTo>
                  <a:cubicBezTo>
                    <a:pt x="4628024" y="1808057"/>
                    <a:pt x="4658712" y="1751730"/>
                    <a:pt x="4683122" y="1692521"/>
                  </a:cubicBezTo>
                  <a:cubicBezTo>
                    <a:pt x="4707706" y="1633393"/>
                    <a:pt x="4725404" y="1571467"/>
                    <a:pt x="4738568" y="1507893"/>
                  </a:cubicBezTo>
                  <a:cubicBezTo>
                    <a:pt x="4745106" y="1476106"/>
                    <a:pt x="4750338" y="1443742"/>
                    <a:pt x="4753912" y="1411050"/>
                  </a:cubicBezTo>
                  <a:cubicBezTo>
                    <a:pt x="4754958" y="1402897"/>
                    <a:pt x="4755656" y="1394662"/>
                    <a:pt x="4756440" y="1386509"/>
                  </a:cubicBezTo>
                  <a:cubicBezTo>
                    <a:pt x="4757138" y="1378274"/>
                    <a:pt x="4758010" y="1370204"/>
                    <a:pt x="4758358" y="1361475"/>
                  </a:cubicBezTo>
                  <a:lnTo>
                    <a:pt x="4761148" y="1309759"/>
                  </a:lnTo>
                  <a:cubicBezTo>
                    <a:pt x="4763676" y="1240751"/>
                    <a:pt x="4762106" y="1171659"/>
                    <a:pt x="4756354" y="1102980"/>
                  </a:cubicBezTo>
                  <a:cubicBezTo>
                    <a:pt x="4750774" y="1034218"/>
                    <a:pt x="4740050" y="966033"/>
                    <a:pt x="4725578" y="898753"/>
                  </a:cubicBezTo>
                  <a:cubicBezTo>
                    <a:pt x="4710932" y="831473"/>
                    <a:pt x="4692624" y="765100"/>
                    <a:pt x="4673358" y="699384"/>
                  </a:cubicBezTo>
                  <a:cubicBezTo>
                    <a:pt x="4634912" y="568037"/>
                    <a:pt x="4592456" y="438419"/>
                    <a:pt x="4538491" y="312754"/>
                  </a:cubicBezTo>
                  <a:cubicBezTo>
                    <a:pt x="4511464" y="250003"/>
                    <a:pt x="4481301" y="188406"/>
                    <a:pt x="4446604" y="129196"/>
                  </a:cubicBezTo>
                  <a:cubicBezTo>
                    <a:pt x="4438147" y="114291"/>
                    <a:pt x="4428819" y="99798"/>
                    <a:pt x="4419840" y="85222"/>
                  </a:cubicBezTo>
                  <a:cubicBezTo>
                    <a:pt x="4410598" y="70728"/>
                    <a:pt x="4401008" y="56482"/>
                    <a:pt x="4391680" y="42071"/>
                  </a:cubicBezTo>
                  <a:lnTo>
                    <a:pt x="4361930" y="0"/>
                  </a:lnTo>
                  <a:lnTo>
                    <a:pt x="4588871" y="0"/>
                  </a:lnTo>
                  <a:lnTo>
                    <a:pt x="4613640" y="38859"/>
                  </a:lnTo>
                  <a:cubicBezTo>
                    <a:pt x="4653306" y="102762"/>
                    <a:pt x="4690706" y="167901"/>
                    <a:pt x="4724445" y="234687"/>
                  </a:cubicBezTo>
                  <a:cubicBezTo>
                    <a:pt x="4792096" y="368257"/>
                    <a:pt x="4844230" y="508828"/>
                    <a:pt x="4876138" y="653022"/>
                  </a:cubicBezTo>
                  <a:cubicBezTo>
                    <a:pt x="4892005" y="725161"/>
                    <a:pt x="4903077" y="797874"/>
                    <a:pt x="4911707" y="870671"/>
                  </a:cubicBezTo>
                  <a:cubicBezTo>
                    <a:pt x="4920513" y="943386"/>
                    <a:pt x="4927574" y="1016019"/>
                    <a:pt x="4934810" y="1088487"/>
                  </a:cubicBezTo>
                  <a:cubicBezTo>
                    <a:pt x="4941697" y="1161036"/>
                    <a:pt x="4947799" y="1233586"/>
                    <a:pt x="4953206" y="1306301"/>
                  </a:cubicBezTo>
                  <a:lnTo>
                    <a:pt x="4956954" y="1360899"/>
                  </a:lnTo>
                  <a:cubicBezTo>
                    <a:pt x="4957651" y="1369875"/>
                    <a:pt x="4958087" y="1379510"/>
                    <a:pt x="4958610" y="1388980"/>
                  </a:cubicBezTo>
                  <a:cubicBezTo>
                    <a:pt x="4959133" y="1398450"/>
                    <a:pt x="4959656" y="1408003"/>
                    <a:pt x="4959830" y="1417555"/>
                  </a:cubicBezTo>
                  <a:cubicBezTo>
                    <a:pt x="4961138" y="1455683"/>
                    <a:pt x="4960702" y="1494140"/>
                    <a:pt x="4958174" y="1532680"/>
                  </a:cubicBezTo>
                  <a:cubicBezTo>
                    <a:pt x="4948760" y="1686920"/>
                    <a:pt x="4904908" y="1842314"/>
                    <a:pt x="4834030" y="1984861"/>
                  </a:cubicBezTo>
                  <a:cubicBezTo>
                    <a:pt x="4763328" y="2127820"/>
                    <a:pt x="4665860" y="2256121"/>
                    <a:pt x="4558106" y="2368857"/>
                  </a:cubicBezTo>
                  <a:cubicBezTo>
                    <a:pt x="4504230" y="2425432"/>
                    <a:pt x="4447650" y="2478465"/>
                    <a:pt x="4389936" y="2528945"/>
                  </a:cubicBezTo>
                  <a:cubicBezTo>
                    <a:pt x="4332223" y="2579425"/>
                    <a:pt x="4273726" y="2628011"/>
                    <a:pt x="4214618" y="2674457"/>
                  </a:cubicBezTo>
                  <a:cubicBezTo>
                    <a:pt x="4096664" y="2767759"/>
                    <a:pt x="3976094" y="2852826"/>
                    <a:pt x="3858489" y="2936658"/>
                  </a:cubicBezTo>
                  <a:lnTo>
                    <a:pt x="3768868" y="3000643"/>
                  </a:lnTo>
                  <a:cubicBezTo>
                    <a:pt x="3738530" y="3022136"/>
                    <a:pt x="3707929" y="3043794"/>
                    <a:pt x="3676806" y="3065040"/>
                  </a:cubicBezTo>
                  <a:cubicBezTo>
                    <a:pt x="3645770" y="3086369"/>
                    <a:pt x="3614386" y="3107615"/>
                    <a:pt x="3582477" y="3128614"/>
                  </a:cubicBezTo>
                  <a:cubicBezTo>
                    <a:pt x="3550483" y="3149449"/>
                    <a:pt x="3518226" y="3170118"/>
                    <a:pt x="3485185" y="3190377"/>
                  </a:cubicBezTo>
                  <a:cubicBezTo>
                    <a:pt x="3419452" y="3230975"/>
                    <a:pt x="3351625" y="3270338"/>
                    <a:pt x="3280923" y="3306325"/>
                  </a:cubicBezTo>
                  <a:cubicBezTo>
                    <a:pt x="3210307" y="3342476"/>
                    <a:pt x="3137251" y="3376074"/>
                    <a:pt x="3061230" y="3404897"/>
                  </a:cubicBezTo>
                  <a:cubicBezTo>
                    <a:pt x="2909886" y="3463366"/>
                    <a:pt x="2747295" y="3502810"/>
                    <a:pt x="2583137" y="3518292"/>
                  </a:cubicBezTo>
                  <a:cubicBezTo>
                    <a:pt x="2542075" y="3521999"/>
                    <a:pt x="2501013" y="3524798"/>
                    <a:pt x="2460038" y="3525622"/>
                  </a:cubicBezTo>
                  <a:lnTo>
                    <a:pt x="2429264" y="3526280"/>
                  </a:lnTo>
                  <a:cubicBezTo>
                    <a:pt x="2419064" y="3526363"/>
                    <a:pt x="2408777" y="3526116"/>
                    <a:pt x="2398576" y="3526116"/>
                  </a:cubicBezTo>
                  <a:lnTo>
                    <a:pt x="2367977" y="3525786"/>
                  </a:lnTo>
                  <a:lnTo>
                    <a:pt x="2338249" y="3524716"/>
                  </a:lnTo>
                  <a:cubicBezTo>
                    <a:pt x="2259089" y="3522327"/>
                    <a:pt x="2179756" y="3516399"/>
                    <a:pt x="2100770" y="3506845"/>
                  </a:cubicBezTo>
                  <a:cubicBezTo>
                    <a:pt x="2021699" y="3497787"/>
                    <a:pt x="1942801" y="3484776"/>
                    <a:pt x="1864776" y="3467483"/>
                  </a:cubicBezTo>
                  <a:cubicBezTo>
                    <a:pt x="1786836" y="3450025"/>
                    <a:pt x="1709508" y="3429355"/>
                    <a:pt x="1632964" y="3405803"/>
                  </a:cubicBezTo>
                  <a:cubicBezTo>
                    <a:pt x="1480138" y="3358288"/>
                    <a:pt x="1329055" y="3299160"/>
                    <a:pt x="1189219" y="3220352"/>
                  </a:cubicBezTo>
                  <a:cubicBezTo>
                    <a:pt x="1049296" y="3141708"/>
                    <a:pt x="924367" y="3041982"/>
                    <a:pt x="815305" y="2931634"/>
                  </a:cubicBezTo>
                  <a:cubicBezTo>
                    <a:pt x="760469" y="2876542"/>
                    <a:pt x="710603" y="2817909"/>
                    <a:pt x="663699" y="2757877"/>
                  </a:cubicBezTo>
                  <a:cubicBezTo>
                    <a:pt x="617059" y="2697597"/>
                    <a:pt x="572684" y="2636411"/>
                    <a:pt x="531274" y="2573907"/>
                  </a:cubicBezTo>
                  <a:cubicBezTo>
                    <a:pt x="520638" y="2558426"/>
                    <a:pt x="510612" y="2542697"/>
                    <a:pt x="500325" y="2527051"/>
                  </a:cubicBezTo>
                  <a:lnTo>
                    <a:pt x="470771" y="2481594"/>
                  </a:lnTo>
                  <a:cubicBezTo>
                    <a:pt x="451853" y="2452195"/>
                    <a:pt x="432238" y="2423043"/>
                    <a:pt x="412448" y="2393479"/>
                  </a:cubicBezTo>
                  <a:lnTo>
                    <a:pt x="291616" y="2213464"/>
                  </a:lnTo>
                  <a:cubicBezTo>
                    <a:pt x="251078" y="2152113"/>
                    <a:pt x="211062" y="2088951"/>
                    <a:pt x="173662" y="2023154"/>
                  </a:cubicBezTo>
                  <a:cubicBezTo>
                    <a:pt x="155005" y="1990214"/>
                    <a:pt x="136960" y="1956697"/>
                    <a:pt x="120483" y="1922276"/>
                  </a:cubicBezTo>
                  <a:cubicBezTo>
                    <a:pt x="104093" y="1887771"/>
                    <a:pt x="88837" y="1852608"/>
                    <a:pt x="75324" y="1816703"/>
                  </a:cubicBezTo>
                  <a:cubicBezTo>
                    <a:pt x="62072" y="1780717"/>
                    <a:pt x="50303" y="1744235"/>
                    <a:pt x="40713" y="1707179"/>
                  </a:cubicBezTo>
                  <a:cubicBezTo>
                    <a:pt x="36180" y="1688650"/>
                    <a:pt x="31560" y="1670039"/>
                    <a:pt x="27811" y="1651346"/>
                  </a:cubicBezTo>
                  <a:lnTo>
                    <a:pt x="22144" y="1623346"/>
                  </a:lnTo>
                  <a:lnTo>
                    <a:pt x="17436" y="1595265"/>
                  </a:lnTo>
                  <a:cubicBezTo>
                    <a:pt x="5144" y="1520328"/>
                    <a:pt x="0" y="1444978"/>
                    <a:pt x="0" y="1370286"/>
                  </a:cubicBezTo>
                  <a:cubicBezTo>
                    <a:pt x="349" y="1223293"/>
                    <a:pt x="16652" y="1076299"/>
                    <a:pt x="48385" y="931939"/>
                  </a:cubicBezTo>
                  <a:cubicBezTo>
                    <a:pt x="80032" y="787663"/>
                    <a:pt x="128504" y="646187"/>
                    <a:pt x="193801" y="511957"/>
                  </a:cubicBezTo>
                  <a:cubicBezTo>
                    <a:pt x="259404" y="377727"/>
                    <a:pt x="339740" y="250559"/>
                    <a:pt x="431660" y="13137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EB03BE98-6C07-41CD-ACA9-5244A3DA10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61928" y="0"/>
              <a:ext cx="4934374" cy="3484134"/>
            </a:xfrm>
            <a:custGeom>
              <a:avLst/>
              <a:gdLst>
                <a:gd name="connsiteX0" fmla="*/ 585303 w 4934374"/>
                <a:gd name="connsiteY0" fmla="*/ 0 h 3484134"/>
                <a:gd name="connsiteX1" fmla="*/ 1213739 w 4934374"/>
                <a:gd name="connsiteY1" fmla="*/ 0 h 3484134"/>
                <a:gd name="connsiteX2" fmla="*/ 1150162 w 4934374"/>
                <a:gd name="connsiteY2" fmla="*/ 47028 h 3484134"/>
                <a:gd name="connsiteX3" fmla="*/ 626038 w 4934374"/>
                <a:gd name="connsiteY3" fmla="*/ 660944 h 3484134"/>
                <a:gd name="connsiteX4" fmla="*/ 435986 w 4934374"/>
                <a:gd name="connsiteY4" fmla="*/ 1375409 h 3484134"/>
                <a:gd name="connsiteX5" fmla="*/ 750530 w 4934374"/>
                <a:gd name="connsiteY5" fmla="*/ 2038817 h 3484134"/>
                <a:gd name="connsiteX6" fmla="*/ 909024 w 4934374"/>
                <a:gd name="connsiteY6" fmla="*/ 2249384 h 3484134"/>
                <a:gd name="connsiteX7" fmla="*/ 2396223 w 4934374"/>
                <a:gd name="connsiteY7" fmla="*/ 3072468 h 3484134"/>
                <a:gd name="connsiteX8" fmla="*/ 3525201 w 4934374"/>
                <a:gd name="connsiteY8" fmla="*/ 2566101 h 3484134"/>
                <a:gd name="connsiteX9" fmla="*/ 3662596 w 4934374"/>
                <a:gd name="connsiteY9" fmla="*/ 2465552 h 3484134"/>
                <a:gd name="connsiteX10" fmla="*/ 4287500 w 4934374"/>
                <a:gd name="connsiteY10" fmla="*/ 1939915 h 3484134"/>
                <a:gd name="connsiteX11" fmla="*/ 4498563 w 4934374"/>
                <a:gd name="connsiteY11" fmla="*/ 1375409 h 3484134"/>
                <a:gd name="connsiteX12" fmla="*/ 4132831 w 4934374"/>
                <a:gd name="connsiteY12" fmla="*/ 134540 h 3484134"/>
                <a:gd name="connsiteX13" fmla="*/ 4025590 w 4934374"/>
                <a:gd name="connsiteY13" fmla="*/ 0 h 3484134"/>
                <a:gd name="connsiteX14" fmla="*/ 4555675 w 4934374"/>
                <a:gd name="connsiteY14" fmla="*/ 0 h 3484134"/>
                <a:gd name="connsiteX15" fmla="*/ 4605933 w 4934374"/>
                <a:gd name="connsiteY15" fmla="*/ 77740 h 3484134"/>
                <a:gd name="connsiteX16" fmla="*/ 4934374 w 4934374"/>
                <a:gd name="connsiteY16" fmla="*/ 1375327 h 3484134"/>
                <a:gd name="connsiteX17" fmla="*/ 3793540 w 4934374"/>
                <a:gd name="connsiteY17" fmla="*/ 2890475 h 3484134"/>
                <a:gd name="connsiteX18" fmla="*/ 2396135 w 4934374"/>
                <a:gd name="connsiteY18" fmla="*/ 3484134 h 3484134"/>
                <a:gd name="connsiteX19" fmla="*/ 548273 w 4934374"/>
                <a:gd name="connsiteY19" fmla="*/ 2480458 h 3484134"/>
                <a:gd name="connsiteX20" fmla="*/ 0 w 4934374"/>
                <a:gd name="connsiteY20" fmla="*/ 1375327 h 3484134"/>
                <a:gd name="connsiteX21" fmla="*/ 512166 w 4934374"/>
                <a:gd name="connsiteY21" fmla="*/ 77740 h 348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34374" h="3484134">
                  <a:moveTo>
                    <a:pt x="585303" y="0"/>
                  </a:moveTo>
                  <a:lnTo>
                    <a:pt x="1213739" y="0"/>
                  </a:lnTo>
                  <a:lnTo>
                    <a:pt x="1150162" y="47028"/>
                  </a:lnTo>
                  <a:cubicBezTo>
                    <a:pt x="925762" y="228608"/>
                    <a:pt x="749397" y="435224"/>
                    <a:pt x="626038" y="660944"/>
                  </a:cubicBezTo>
                  <a:cubicBezTo>
                    <a:pt x="499976" y="891687"/>
                    <a:pt x="435986" y="1132066"/>
                    <a:pt x="435986" y="1375409"/>
                  </a:cubicBezTo>
                  <a:cubicBezTo>
                    <a:pt x="435986" y="1620481"/>
                    <a:pt x="538074" y="1763604"/>
                    <a:pt x="750530" y="2038817"/>
                  </a:cubicBezTo>
                  <a:cubicBezTo>
                    <a:pt x="801792" y="2105190"/>
                    <a:pt x="854797" y="2173870"/>
                    <a:pt x="909024" y="2249384"/>
                  </a:cubicBezTo>
                  <a:cubicBezTo>
                    <a:pt x="1323389" y="2826326"/>
                    <a:pt x="1768180" y="3072468"/>
                    <a:pt x="2396223" y="3072468"/>
                  </a:cubicBezTo>
                  <a:cubicBezTo>
                    <a:pt x="2808409" y="3072468"/>
                    <a:pt x="3110835" y="2871947"/>
                    <a:pt x="3525201" y="2566101"/>
                  </a:cubicBezTo>
                  <a:cubicBezTo>
                    <a:pt x="3571493" y="2531926"/>
                    <a:pt x="3617786" y="2498162"/>
                    <a:pt x="3662596" y="2465552"/>
                  </a:cubicBezTo>
                  <a:cubicBezTo>
                    <a:pt x="3905479" y="2288583"/>
                    <a:pt x="4134849" y="2121414"/>
                    <a:pt x="4287500" y="1939915"/>
                  </a:cubicBezTo>
                  <a:cubicBezTo>
                    <a:pt x="4433440" y="1766404"/>
                    <a:pt x="4498563" y="1592317"/>
                    <a:pt x="4498563" y="1375409"/>
                  </a:cubicBezTo>
                  <a:cubicBezTo>
                    <a:pt x="4498563" y="899696"/>
                    <a:pt x="4369741" y="465973"/>
                    <a:pt x="4132831" y="134540"/>
                  </a:cubicBezTo>
                  <a:lnTo>
                    <a:pt x="4025590" y="0"/>
                  </a:lnTo>
                  <a:lnTo>
                    <a:pt x="4555675" y="0"/>
                  </a:lnTo>
                  <a:lnTo>
                    <a:pt x="4605933" y="77740"/>
                  </a:lnTo>
                  <a:cubicBezTo>
                    <a:pt x="4820335" y="448137"/>
                    <a:pt x="4934374" y="894662"/>
                    <a:pt x="4934374" y="1375327"/>
                  </a:cubicBezTo>
                  <a:cubicBezTo>
                    <a:pt x="4934374" y="2116884"/>
                    <a:pt x="4369100" y="2465635"/>
                    <a:pt x="3793540" y="2890475"/>
                  </a:cubicBezTo>
                  <a:cubicBezTo>
                    <a:pt x="3374293" y="3199945"/>
                    <a:pt x="2970389" y="3484134"/>
                    <a:pt x="2396135" y="3484134"/>
                  </a:cubicBezTo>
                  <a:cubicBezTo>
                    <a:pt x="1544564" y="3484134"/>
                    <a:pt x="991670" y="3097832"/>
                    <a:pt x="548273" y="2480458"/>
                  </a:cubicBezTo>
                  <a:cubicBezTo>
                    <a:pt x="282201" y="2110049"/>
                    <a:pt x="0" y="1856001"/>
                    <a:pt x="0" y="1375327"/>
                  </a:cubicBezTo>
                  <a:cubicBezTo>
                    <a:pt x="0" y="894662"/>
                    <a:pt x="195505" y="448137"/>
                    <a:pt x="512166" y="777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D13CCE92-2C5E-48BC-9713-FBEEDBAE6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61928" y="0"/>
              <a:ext cx="4934374" cy="3484134"/>
            </a:xfrm>
            <a:custGeom>
              <a:avLst/>
              <a:gdLst>
                <a:gd name="connsiteX0" fmla="*/ 585303 w 4934374"/>
                <a:gd name="connsiteY0" fmla="*/ 0 h 3484134"/>
                <a:gd name="connsiteX1" fmla="*/ 1354934 w 4934374"/>
                <a:gd name="connsiteY1" fmla="*/ 0 h 3484134"/>
                <a:gd name="connsiteX2" fmla="*/ 1206830 w 4934374"/>
                <a:gd name="connsiteY2" fmla="*/ 109531 h 3484134"/>
                <a:gd name="connsiteX3" fmla="*/ 703453 w 4934374"/>
                <a:gd name="connsiteY3" fmla="*/ 698660 h 3484134"/>
                <a:gd name="connsiteX4" fmla="*/ 523079 w 4934374"/>
                <a:gd name="connsiteY4" fmla="*/ 1375409 h 3484134"/>
                <a:gd name="connsiteX5" fmla="*/ 820885 w 4934374"/>
                <a:gd name="connsiteY5" fmla="*/ 1990313 h 3484134"/>
                <a:gd name="connsiteX6" fmla="*/ 981122 w 4934374"/>
                <a:gd name="connsiteY6" fmla="*/ 2203186 h 3484134"/>
                <a:gd name="connsiteX7" fmla="*/ 1592426 w 4934374"/>
                <a:gd name="connsiteY7" fmla="*/ 2792645 h 3484134"/>
                <a:gd name="connsiteX8" fmla="*/ 2396135 w 4934374"/>
                <a:gd name="connsiteY8" fmla="*/ 2990119 h 3484134"/>
                <a:gd name="connsiteX9" fmla="*/ 2913112 w 4934374"/>
                <a:gd name="connsiteY9" fmla="*/ 2864371 h 3484134"/>
                <a:gd name="connsiteX10" fmla="*/ 3471411 w 4934374"/>
                <a:gd name="connsiteY10" fmla="*/ 2501292 h 3484134"/>
                <a:gd name="connsiteX11" fmla="*/ 3609242 w 4934374"/>
                <a:gd name="connsiteY11" fmla="*/ 2400414 h 3484134"/>
                <a:gd name="connsiteX12" fmla="*/ 4219151 w 4934374"/>
                <a:gd name="connsiteY12" fmla="*/ 1888693 h 3484134"/>
                <a:gd name="connsiteX13" fmla="*/ 4411296 w 4934374"/>
                <a:gd name="connsiteY13" fmla="*/ 1375409 h 3484134"/>
                <a:gd name="connsiteX14" fmla="*/ 3957874 w 4934374"/>
                <a:gd name="connsiteY14" fmla="*/ 51887 h 3484134"/>
                <a:gd name="connsiteX15" fmla="*/ 3906637 w 4934374"/>
                <a:gd name="connsiteY15" fmla="*/ 0 h 3484134"/>
                <a:gd name="connsiteX16" fmla="*/ 4555675 w 4934374"/>
                <a:gd name="connsiteY16" fmla="*/ 0 h 3484134"/>
                <a:gd name="connsiteX17" fmla="*/ 4605933 w 4934374"/>
                <a:gd name="connsiteY17" fmla="*/ 77740 h 3484134"/>
                <a:gd name="connsiteX18" fmla="*/ 4934374 w 4934374"/>
                <a:gd name="connsiteY18" fmla="*/ 1375327 h 3484134"/>
                <a:gd name="connsiteX19" fmla="*/ 3793540 w 4934374"/>
                <a:gd name="connsiteY19" fmla="*/ 2890475 h 3484134"/>
                <a:gd name="connsiteX20" fmla="*/ 2396135 w 4934374"/>
                <a:gd name="connsiteY20" fmla="*/ 3484134 h 3484134"/>
                <a:gd name="connsiteX21" fmla="*/ 548273 w 4934374"/>
                <a:gd name="connsiteY21" fmla="*/ 2480458 h 3484134"/>
                <a:gd name="connsiteX22" fmla="*/ 0 w 4934374"/>
                <a:gd name="connsiteY22" fmla="*/ 1375327 h 3484134"/>
                <a:gd name="connsiteX23" fmla="*/ 512166 w 4934374"/>
                <a:gd name="connsiteY23" fmla="*/ 77740 h 348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34374" h="3484134">
                  <a:moveTo>
                    <a:pt x="585303" y="0"/>
                  </a:moveTo>
                  <a:lnTo>
                    <a:pt x="1354934" y="0"/>
                  </a:lnTo>
                  <a:lnTo>
                    <a:pt x="1206830" y="109531"/>
                  </a:lnTo>
                  <a:cubicBezTo>
                    <a:pt x="994024" y="281725"/>
                    <a:pt x="820013" y="485457"/>
                    <a:pt x="703453" y="698660"/>
                  </a:cubicBezTo>
                  <a:cubicBezTo>
                    <a:pt x="583756" y="917627"/>
                    <a:pt x="523079" y="1145324"/>
                    <a:pt x="523079" y="1375409"/>
                  </a:cubicBezTo>
                  <a:cubicBezTo>
                    <a:pt x="523079" y="1595282"/>
                    <a:pt x="614356" y="1722842"/>
                    <a:pt x="820885" y="1990313"/>
                  </a:cubicBezTo>
                  <a:cubicBezTo>
                    <a:pt x="872582" y="2057263"/>
                    <a:pt x="926023" y="2126519"/>
                    <a:pt x="981122" y="2203186"/>
                  </a:cubicBezTo>
                  <a:cubicBezTo>
                    <a:pt x="1175968" y="2474445"/>
                    <a:pt x="1375871" y="2667309"/>
                    <a:pt x="1592426" y="2792645"/>
                  </a:cubicBezTo>
                  <a:cubicBezTo>
                    <a:pt x="1821970" y="2925557"/>
                    <a:pt x="2084904" y="2990119"/>
                    <a:pt x="2396135" y="2990119"/>
                  </a:cubicBezTo>
                  <a:cubicBezTo>
                    <a:pt x="2572762" y="2990119"/>
                    <a:pt x="2737009" y="2950179"/>
                    <a:pt x="2913112" y="2864371"/>
                  </a:cubicBezTo>
                  <a:cubicBezTo>
                    <a:pt x="3093922" y="2776257"/>
                    <a:pt x="3272903" y="2647792"/>
                    <a:pt x="3471411" y="2501292"/>
                  </a:cubicBezTo>
                  <a:cubicBezTo>
                    <a:pt x="3517964" y="2466952"/>
                    <a:pt x="3564344" y="2433106"/>
                    <a:pt x="3609242" y="2400414"/>
                  </a:cubicBezTo>
                  <a:cubicBezTo>
                    <a:pt x="3847766" y="2226574"/>
                    <a:pt x="4073038" y="2062368"/>
                    <a:pt x="4219151" y="1888693"/>
                  </a:cubicBezTo>
                  <a:cubicBezTo>
                    <a:pt x="4353844" y="1728606"/>
                    <a:pt x="4411296" y="1575106"/>
                    <a:pt x="4411296" y="1375409"/>
                  </a:cubicBezTo>
                  <a:cubicBezTo>
                    <a:pt x="4411296" y="851089"/>
                    <a:pt x="4250274" y="381038"/>
                    <a:pt x="3957874" y="51887"/>
                  </a:cubicBezTo>
                  <a:lnTo>
                    <a:pt x="3906637" y="0"/>
                  </a:lnTo>
                  <a:lnTo>
                    <a:pt x="4555675" y="0"/>
                  </a:lnTo>
                  <a:lnTo>
                    <a:pt x="4605933" y="77740"/>
                  </a:lnTo>
                  <a:cubicBezTo>
                    <a:pt x="4820335" y="448137"/>
                    <a:pt x="4934374" y="894662"/>
                    <a:pt x="4934374" y="1375327"/>
                  </a:cubicBezTo>
                  <a:cubicBezTo>
                    <a:pt x="4934374" y="2116884"/>
                    <a:pt x="4369100" y="2465635"/>
                    <a:pt x="3793540" y="2890475"/>
                  </a:cubicBezTo>
                  <a:cubicBezTo>
                    <a:pt x="3374293" y="3199945"/>
                    <a:pt x="2970389" y="3484134"/>
                    <a:pt x="2396135" y="3484134"/>
                  </a:cubicBezTo>
                  <a:cubicBezTo>
                    <a:pt x="1544564" y="3484134"/>
                    <a:pt x="991670" y="3097832"/>
                    <a:pt x="548273" y="2480458"/>
                  </a:cubicBezTo>
                  <a:cubicBezTo>
                    <a:pt x="282201" y="2110049"/>
                    <a:pt x="0" y="1856001"/>
                    <a:pt x="0" y="1375327"/>
                  </a:cubicBezTo>
                  <a:cubicBezTo>
                    <a:pt x="0" y="894662"/>
                    <a:pt x="195505" y="448137"/>
                    <a:pt x="512166" y="777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385FB74D-2C47-46B0-A0B6-3051438AF0CF}"/>
              </a:ext>
            </a:extLst>
          </p:cNvPr>
          <p:cNvSpPr>
            <a:spLocks noGrp="1"/>
          </p:cNvSpPr>
          <p:nvPr>
            <p:ph type="title"/>
          </p:nvPr>
        </p:nvSpPr>
        <p:spPr>
          <a:xfrm>
            <a:off x="819049" y="1392427"/>
            <a:ext cx="5145024" cy="1454051"/>
          </a:xfrm>
        </p:spPr>
        <p:txBody>
          <a:bodyPr anchor="b">
            <a:normAutofit/>
          </a:bodyPr>
          <a:lstStyle/>
          <a:p>
            <a:r>
              <a:rPr lang="en-US" sz="3600">
                <a:solidFill>
                  <a:schemeClr val="tx2"/>
                </a:solidFill>
                <a:latin typeface="Georgia Pro"/>
                <a:cs typeface="Calibri Light"/>
              </a:rPr>
              <a:t>EXAMPLE:</a:t>
            </a:r>
            <a:endParaRPr lang="en-US" sz="3600">
              <a:solidFill>
                <a:schemeClr val="tx2"/>
              </a:solidFill>
              <a:latin typeface="Georgia Pro"/>
            </a:endParaRPr>
          </a:p>
        </p:txBody>
      </p:sp>
      <p:pic>
        <p:nvPicPr>
          <p:cNvPr id="4" name="Picture 4">
            <a:extLst>
              <a:ext uri="{FF2B5EF4-FFF2-40B4-BE49-F238E27FC236}">
                <a16:creationId xmlns:a16="http://schemas.microsoft.com/office/drawing/2014/main" id="{C22A8101-1910-4438-B1BF-857FC3FA2E10}"/>
              </a:ext>
            </a:extLst>
          </p:cNvPr>
          <p:cNvPicPr>
            <a:picLocks noChangeAspect="1"/>
          </p:cNvPicPr>
          <p:nvPr/>
        </p:nvPicPr>
        <p:blipFill>
          <a:blip r:embed="rId2"/>
          <a:stretch>
            <a:fillRect/>
          </a:stretch>
        </p:blipFill>
        <p:spPr>
          <a:xfrm>
            <a:off x="6198853" y="481764"/>
            <a:ext cx="2629372" cy="1297156"/>
          </a:xfrm>
          <a:prstGeom prst="rect">
            <a:avLst/>
          </a:prstGeom>
        </p:spPr>
      </p:pic>
      <p:sp>
        <p:nvSpPr>
          <p:cNvPr id="10" name="Content Placeholder 8">
            <a:extLst>
              <a:ext uri="{FF2B5EF4-FFF2-40B4-BE49-F238E27FC236}">
                <a16:creationId xmlns:a16="http://schemas.microsoft.com/office/drawing/2014/main" id="{EF33C14A-7B76-4E73-AB5F-FEA4BB5854DC}"/>
              </a:ext>
            </a:extLst>
          </p:cNvPr>
          <p:cNvSpPr>
            <a:spLocks noGrp="1"/>
          </p:cNvSpPr>
          <p:nvPr>
            <p:ph idx="1"/>
          </p:nvPr>
        </p:nvSpPr>
        <p:spPr>
          <a:xfrm>
            <a:off x="862182" y="2119757"/>
            <a:ext cx="4553909" cy="3639289"/>
          </a:xfrm>
        </p:spPr>
        <p:txBody>
          <a:bodyPr vert="horz" lIns="91440" tIns="45720" rIns="91440" bIns="45720" rtlCol="0" anchor="ctr">
            <a:normAutofit/>
          </a:bodyPr>
          <a:lstStyle/>
          <a:p>
            <a:pPr marL="0" indent="0">
              <a:buNone/>
            </a:pPr>
            <a:r>
              <a:rPr lang="en-US" sz="1800">
                <a:solidFill>
                  <a:schemeClr val="tx2"/>
                </a:solidFill>
                <a:latin typeface="Georgia Pro"/>
                <a:ea typeface="+mn-lt"/>
                <a:cs typeface="+mn-lt"/>
              </a:rPr>
              <a:t>In the above, DNO of the first relation is the foreign key, and DNO in the second relation is the primary key.</a:t>
            </a:r>
          </a:p>
          <a:p>
            <a:pPr marL="0" indent="0">
              <a:buNone/>
            </a:pPr>
            <a:r>
              <a:rPr lang="en-US" sz="1800">
                <a:solidFill>
                  <a:schemeClr val="tx2"/>
                </a:solidFill>
                <a:latin typeface="Georgia Pro"/>
                <a:ea typeface="+mn-lt"/>
                <a:cs typeface="+mn-lt"/>
              </a:rPr>
              <a:t>DNO = 22 in the foreign key of the first table is not allowed since DNO = 22 </a:t>
            </a:r>
            <a:br>
              <a:rPr lang="en-US" sz="1800">
                <a:latin typeface="Georgia Pro"/>
                <a:ea typeface="+mn-lt"/>
                <a:cs typeface="+mn-lt"/>
              </a:rPr>
            </a:br>
            <a:r>
              <a:rPr lang="en-US" sz="1800">
                <a:solidFill>
                  <a:schemeClr val="tx2"/>
                </a:solidFill>
                <a:latin typeface="Georgia Pro"/>
                <a:ea typeface="+mn-lt"/>
                <a:cs typeface="+mn-lt"/>
              </a:rPr>
              <a:t>is not defined in the primary key of the second relation. Therefore, Referential integrity constraints is violated here</a:t>
            </a:r>
            <a:endParaRPr lang="en-US" sz="1800">
              <a:solidFill>
                <a:schemeClr val="tx2"/>
              </a:solidFill>
              <a:latin typeface="Georgia Pro"/>
              <a:cs typeface="Calibri" panose="020F0502020204030204"/>
            </a:endParaRPr>
          </a:p>
        </p:txBody>
      </p:sp>
      <p:pic>
        <p:nvPicPr>
          <p:cNvPr id="5" name="Picture 5">
            <a:extLst>
              <a:ext uri="{FF2B5EF4-FFF2-40B4-BE49-F238E27FC236}">
                <a16:creationId xmlns:a16="http://schemas.microsoft.com/office/drawing/2014/main" id="{8EE4B3EE-ED27-40CA-9C10-6428F0A80ABA}"/>
              </a:ext>
            </a:extLst>
          </p:cNvPr>
          <p:cNvPicPr>
            <a:picLocks noChangeAspect="1"/>
          </p:cNvPicPr>
          <p:nvPr/>
        </p:nvPicPr>
        <p:blipFill>
          <a:blip r:embed="rId3"/>
          <a:stretch>
            <a:fillRect/>
          </a:stretch>
        </p:blipFill>
        <p:spPr>
          <a:xfrm>
            <a:off x="9210332" y="4176498"/>
            <a:ext cx="2871905" cy="1801025"/>
          </a:xfrm>
          <a:prstGeom prst="rect">
            <a:avLst/>
          </a:prstGeom>
        </p:spPr>
      </p:pic>
    </p:spTree>
    <p:extLst>
      <p:ext uri="{BB962C8B-B14F-4D97-AF65-F5344CB8AC3E}">
        <p14:creationId xmlns:p14="http://schemas.microsoft.com/office/powerpoint/2010/main" val="21206877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DE2E8FE-B87B-430D-9722-167B5E2C2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a:extLst>
              <a:ext uri="{FF2B5EF4-FFF2-40B4-BE49-F238E27FC236}">
                <a16:creationId xmlns:a16="http://schemas.microsoft.com/office/drawing/2014/main" id="{5E7AA7E8-8006-4E1F-A566-FCF37EE6F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DC10CFDD-CD7B-4987-A42C-C6EFBDCEE9CD}"/>
              </a:ext>
            </a:extLst>
          </p:cNvPr>
          <p:cNvPicPr>
            <a:picLocks noChangeAspect="1"/>
          </p:cNvPicPr>
          <p:nvPr/>
        </p:nvPicPr>
        <p:blipFill rotWithShape="1">
          <a:blip r:embed="rId2">
            <a:duotone>
              <a:schemeClr val="accent1">
                <a:shade val="45000"/>
                <a:satMod val="135000"/>
              </a:schemeClr>
              <a:prstClr val="white"/>
            </a:duotone>
            <a:alphaModFix amt="35000"/>
          </a:blip>
          <a:srcRect r="-2" b="-2"/>
          <a:stretch/>
        </p:blipFill>
        <p:spPr>
          <a:xfrm>
            <a:off x="20" y="10"/>
            <a:ext cx="12191981" cy="6857989"/>
          </a:xfrm>
          <a:prstGeom prst="rect">
            <a:avLst/>
          </a:prstGeom>
        </p:spPr>
      </p:pic>
      <p:sp>
        <p:nvSpPr>
          <p:cNvPr id="2" name="TextBox 1">
            <a:extLst>
              <a:ext uri="{FF2B5EF4-FFF2-40B4-BE49-F238E27FC236}">
                <a16:creationId xmlns:a16="http://schemas.microsoft.com/office/drawing/2014/main" id="{DC517845-6EE3-455A-8AFE-0BA501B1C17B}"/>
              </a:ext>
            </a:extLst>
          </p:cNvPr>
          <p:cNvSpPr txBox="1"/>
          <p:nvPr/>
        </p:nvSpPr>
        <p:spPr>
          <a:xfrm>
            <a:off x="242910" y="246775"/>
            <a:ext cx="10090104" cy="513736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r">
              <a:lnSpc>
                <a:spcPct val="90000"/>
              </a:lnSpc>
              <a:spcBef>
                <a:spcPct val="0"/>
              </a:spcBef>
              <a:spcAft>
                <a:spcPts val="600"/>
              </a:spcAft>
            </a:pPr>
            <a:r>
              <a:rPr lang="en-US" sz="7200">
                <a:solidFill>
                  <a:srgbClr val="FFFFFF"/>
                </a:solidFill>
                <a:latin typeface="Courier New"/>
                <a:ea typeface="+mj-ea"/>
                <a:cs typeface="Courier New"/>
              </a:rPr>
              <a:t>WEAK ENTITY SET</a:t>
            </a:r>
          </a:p>
        </p:txBody>
      </p:sp>
      <p:cxnSp>
        <p:nvCxnSpPr>
          <p:cNvPr id="12" name="Straight Connector 1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5FB5D33-4D90-43D0-B70D-EC23B30D5EAF}"/>
              </a:ext>
            </a:extLst>
          </p:cNvPr>
          <p:cNvSpPr txBox="1"/>
          <p:nvPr/>
        </p:nvSpPr>
        <p:spPr>
          <a:xfrm>
            <a:off x="410689" y="2324255"/>
            <a:ext cx="4929934"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Amasis MT Pro"/>
                <a:ea typeface="+mn-lt"/>
                <a:cs typeface="+mn-lt"/>
              </a:rPr>
              <a:t>The entity sets which do not have sufficient attributes to form a primary key are known as </a:t>
            </a:r>
            <a:r>
              <a:rPr lang="en-US" b="1">
                <a:solidFill>
                  <a:schemeClr val="bg1"/>
                </a:solidFill>
                <a:latin typeface="Amasis MT Pro"/>
                <a:ea typeface="+mn-lt"/>
                <a:cs typeface="+mn-lt"/>
              </a:rPr>
              <a:t>weak entity sets</a:t>
            </a:r>
            <a:r>
              <a:rPr lang="en-US">
                <a:solidFill>
                  <a:schemeClr val="bg1"/>
                </a:solidFill>
                <a:latin typeface="Amasis MT Pro"/>
                <a:ea typeface="+mn-lt"/>
                <a:cs typeface="+mn-lt"/>
              </a:rPr>
              <a:t> and the entity sets which have a primary key are known as strong entity sets.</a:t>
            </a:r>
          </a:p>
          <a:p>
            <a:r>
              <a:rPr lang="en-US">
                <a:solidFill>
                  <a:schemeClr val="bg1"/>
                </a:solidFill>
                <a:latin typeface="Amasis MT Pro"/>
                <a:cs typeface="Calibri"/>
              </a:rPr>
              <a:t>Example:</a:t>
            </a:r>
          </a:p>
          <a:p>
            <a:r>
              <a:rPr lang="en-US">
                <a:solidFill>
                  <a:schemeClr val="bg1"/>
                </a:solidFill>
                <a:latin typeface="Amasis MT Pro"/>
                <a:ea typeface="+mn-lt"/>
                <a:cs typeface="+mn-lt"/>
              </a:rPr>
              <a:t>In the below ER Diagram, ‘Payment’ is the weak entity. ‘Loan Payment’ is the identifying relationship and ‘Payment Number’ is the partial key. Primary Key of the Loan along with the partial key would be used to identify the records.</a:t>
            </a:r>
            <a:endParaRPr lang="en-US">
              <a:solidFill>
                <a:schemeClr val="bg1"/>
              </a:solidFill>
              <a:latin typeface="Amasis MT Pro"/>
              <a:cs typeface="Calibri"/>
            </a:endParaRPr>
          </a:p>
        </p:txBody>
      </p:sp>
      <p:pic>
        <p:nvPicPr>
          <p:cNvPr id="5" name="Picture 5" descr="A picture containing text, clipart&#10;&#10;Description automatically generated">
            <a:extLst>
              <a:ext uri="{FF2B5EF4-FFF2-40B4-BE49-F238E27FC236}">
                <a16:creationId xmlns:a16="http://schemas.microsoft.com/office/drawing/2014/main" id="{1B4D7771-325A-41BC-82B0-147B164622BC}"/>
              </a:ext>
            </a:extLst>
          </p:cNvPr>
          <p:cNvPicPr>
            <a:picLocks noChangeAspect="1"/>
          </p:cNvPicPr>
          <p:nvPr/>
        </p:nvPicPr>
        <p:blipFill>
          <a:blip r:embed="rId3"/>
          <a:stretch>
            <a:fillRect/>
          </a:stretch>
        </p:blipFill>
        <p:spPr>
          <a:xfrm>
            <a:off x="5715849" y="2317819"/>
            <a:ext cx="6234926" cy="3003269"/>
          </a:xfrm>
          <a:prstGeom prst="rect">
            <a:avLst/>
          </a:prstGeom>
        </p:spPr>
      </p:pic>
    </p:spTree>
    <p:extLst>
      <p:ext uri="{BB962C8B-B14F-4D97-AF65-F5344CB8AC3E}">
        <p14:creationId xmlns:p14="http://schemas.microsoft.com/office/powerpoint/2010/main" val="10476538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8DE2E8FE-B87B-430D-9722-167B5E2C2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a:extLst>
              <a:ext uri="{FF2B5EF4-FFF2-40B4-BE49-F238E27FC236}">
                <a16:creationId xmlns:a16="http://schemas.microsoft.com/office/drawing/2014/main" id="{5E7AA7E8-8006-4E1F-A566-FCF37EE6F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4" descr="7 Kriterien beim Wechsel des DBMS">
            <a:extLst>
              <a:ext uri="{FF2B5EF4-FFF2-40B4-BE49-F238E27FC236}">
                <a16:creationId xmlns:a16="http://schemas.microsoft.com/office/drawing/2014/main" id="{F2DA84F1-BA84-4BCC-B6E9-383D5EA2DEC3}"/>
              </a:ext>
            </a:extLst>
          </p:cNvPr>
          <p:cNvPicPr>
            <a:picLocks noChangeAspect="1"/>
          </p:cNvPicPr>
          <p:nvPr/>
        </p:nvPicPr>
        <p:blipFill rotWithShape="1">
          <a:blip r:embed="rId2">
            <a:duotone>
              <a:schemeClr val="accent1">
                <a:shade val="45000"/>
                <a:satMod val="135000"/>
              </a:schemeClr>
              <a:prstClr val="white"/>
            </a:duotone>
            <a:alphaModFix amt="35000"/>
          </a:blip>
          <a:srcRect t="7588" b="36162"/>
          <a:stretch/>
        </p:blipFill>
        <p:spPr>
          <a:xfrm>
            <a:off x="20" y="10"/>
            <a:ext cx="12191981" cy="6857989"/>
          </a:xfrm>
          <a:prstGeom prst="rect">
            <a:avLst/>
          </a:prstGeom>
        </p:spPr>
      </p:pic>
      <p:sp>
        <p:nvSpPr>
          <p:cNvPr id="2" name="TextBox 1">
            <a:extLst>
              <a:ext uri="{FF2B5EF4-FFF2-40B4-BE49-F238E27FC236}">
                <a16:creationId xmlns:a16="http://schemas.microsoft.com/office/drawing/2014/main" id="{5EFF746A-FF89-4473-A1B9-3AF016D6BEBB}"/>
              </a:ext>
            </a:extLst>
          </p:cNvPr>
          <p:cNvSpPr txBox="1"/>
          <p:nvPr/>
        </p:nvSpPr>
        <p:spPr>
          <a:xfrm>
            <a:off x="-174033" y="2820321"/>
            <a:ext cx="5546859" cy="512298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r">
              <a:lnSpc>
                <a:spcPct val="90000"/>
              </a:lnSpc>
              <a:spcBef>
                <a:spcPct val="0"/>
              </a:spcBef>
              <a:spcAft>
                <a:spcPts val="600"/>
              </a:spcAft>
            </a:pPr>
            <a:r>
              <a:rPr lang="en-US" sz="6000" b="1">
                <a:solidFill>
                  <a:srgbClr val="FFFFFF"/>
                </a:solidFill>
                <a:latin typeface="High Tower Text"/>
                <a:ea typeface="Microsoft Himalaya"/>
                <a:cs typeface="Courier New"/>
              </a:rPr>
              <a:t>Normal  Forms in DBMS</a:t>
            </a:r>
            <a:endParaRPr lang="en-US" sz="6000">
              <a:solidFill>
                <a:srgbClr val="FFFFFF"/>
              </a:solidFill>
              <a:latin typeface="High Tower Text"/>
              <a:ea typeface="Microsoft Himalaya"/>
              <a:cs typeface="Courier New"/>
            </a:endParaRPr>
          </a:p>
        </p:txBody>
      </p:sp>
      <p:cxnSp>
        <p:nvCxnSpPr>
          <p:cNvPr id="49" name="Straight Connector 48">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3063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01E3C1-22BB-436F-A009-44A33BE0A12D}"/>
              </a:ext>
            </a:extLst>
          </p:cNvPr>
          <p:cNvSpPr>
            <a:spLocks noGrp="1"/>
          </p:cNvSpPr>
          <p:nvPr>
            <p:ph type="title"/>
          </p:nvPr>
        </p:nvSpPr>
        <p:spPr>
          <a:xfrm>
            <a:off x="936906" y="2051764"/>
            <a:ext cx="4363725" cy="3705895"/>
          </a:xfrm>
        </p:spPr>
        <p:txBody>
          <a:bodyPr anchor="ctr">
            <a:normAutofit/>
          </a:bodyPr>
          <a:lstStyle/>
          <a:p>
            <a:pPr algn="ctr"/>
            <a:r>
              <a:rPr lang="en-US" sz="5600">
                <a:solidFill>
                  <a:srgbClr val="FFFFFF"/>
                </a:solidFill>
                <a:latin typeface="Amasis MT Pro"/>
                <a:cs typeface="Calibri"/>
              </a:rPr>
              <a:t>WHAT IS DATABASE ?</a:t>
            </a:r>
            <a:endParaRPr lang="en-US" sz="5600">
              <a:solidFill>
                <a:srgbClr val="FFFFFF"/>
              </a:solidFill>
              <a:latin typeface="Amasis MT Pro"/>
              <a:ea typeface="+mj-lt"/>
              <a:cs typeface="+mj-lt"/>
            </a:endParaRPr>
          </a:p>
          <a:p>
            <a:pPr algn="ctr"/>
            <a:endParaRPr lang="en-US" sz="5600">
              <a:solidFill>
                <a:srgbClr val="FFFFFF"/>
              </a:solidFill>
              <a:cs typeface="Calibri Light"/>
            </a:endParaRPr>
          </a:p>
        </p:txBody>
      </p:sp>
      <p:sp>
        <p:nvSpPr>
          <p:cNvPr id="5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5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408F285B-54B8-4569-B039-552F4022A459}"/>
              </a:ext>
            </a:extLst>
          </p:cNvPr>
          <p:cNvSpPr>
            <a:spLocks noGrp="1"/>
          </p:cNvSpPr>
          <p:nvPr>
            <p:ph idx="1"/>
          </p:nvPr>
        </p:nvSpPr>
        <p:spPr>
          <a:xfrm>
            <a:off x="6354742" y="453702"/>
            <a:ext cx="4843494" cy="2222991"/>
          </a:xfrm>
        </p:spPr>
        <p:txBody>
          <a:bodyPr vert="horz" lIns="91440" tIns="45720" rIns="91440" bIns="45720" rtlCol="0" anchor="ctr">
            <a:noAutofit/>
          </a:bodyPr>
          <a:lstStyle/>
          <a:p>
            <a:pPr>
              <a:spcBef>
                <a:spcPts val="0"/>
              </a:spcBef>
            </a:pPr>
            <a:r>
              <a:rPr lang="en-US" sz="2200">
                <a:solidFill>
                  <a:schemeClr val="tx1">
                    <a:alpha val="80000"/>
                  </a:schemeClr>
                </a:solidFill>
                <a:latin typeface="Bell MT"/>
                <a:cs typeface="Calibri"/>
              </a:rPr>
              <a:t>Database is a collection of inter-related data which helps in efficient retrieval, insertion and deletion of data from database and organizes the data in the form of tables, views, schemas, reports etc. </a:t>
            </a:r>
            <a:endParaRPr lang="en-US" sz="2200">
              <a:solidFill>
                <a:schemeClr val="tx1">
                  <a:alpha val="80000"/>
                </a:schemeClr>
              </a:solidFill>
              <a:latin typeface="Bell MT"/>
              <a:ea typeface="+mn-lt"/>
              <a:cs typeface="+mn-lt"/>
            </a:endParaRPr>
          </a:p>
          <a:p>
            <a:pPr>
              <a:spcBef>
                <a:spcPts val="0"/>
              </a:spcBef>
            </a:pPr>
            <a:endParaRPr lang="en-US" sz="2200">
              <a:solidFill>
                <a:schemeClr val="tx1">
                  <a:alpha val="80000"/>
                </a:schemeClr>
              </a:solidFill>
              <a:latin typeface="Bell MT"/>
              <a:ea typeface="+mn-lt"/>
              <a:cs typeface="+mn-lt"/>
            </a:endParaRPr>
          </a:p>
          <a:p>
            <a:endParaRPr lang="en-US" sz="2000">
              <a:solidFill>
                <a:schemeClr val="tx1">
                  <a:alpha val="80000"/>
                </a:schemeClr>
              </a:solidFill>
              <a:cs typeface="Calibri"/>
            </a:endParaRPr>
          </a:p>
        </p:txBody>
      </p:sp>
      <p:sp>
        <p:nvSpPr>
          <p:cNvPr id="58"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60" name="Straight Connector 59">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17D82CB-A05F-4F93-8183-AB8B489E7FC6}"/>
              </a:ext>
            </a:extLst>
          </p:cNvPr>
          <p:cNvSpPr txBox="1"/>
          <p:nvPr/>
        </p:nvSpPr>
        <p:spPr>
          <a:xfrm>
            <a:off x="6358688" y="2270412"/>
            <a:ext cx="4356303" cy="25053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90000"/>
              </a:lnSpc>
              <a:buFont typeface="Arial"/>
              <a:buChar char="•"/>
            </a:pPr>
            <a:r>
              <a:rPr lang="en-US" sz="2200">
                <a:solidFill>
                  <a:schemeClr val="tx1">
                    <a:alpha val="80000"/>
                  </a:schemeClr>
                </a:solidFill>
                <a:latin typeface="Bell MT"/>
              </a:rPr>
              <a:t>For Example, university database organizes the data about students, faculty, and admin staff etc. which helps in efficient retrieval, insertion and deletion of data from it.</a:t>
            </a:r>
            <a:endParaRPr lang="en-US" sz="2200">
              <a:solidFill>
                <a:schemeClr val="tx1">
                  <a:alpha val="80000"/>
                </a:schemeClr>
              </a:solidFill>
              <a:ea typeface="+mn-lt"/>
              <a:cs typeface="+mn-lt"/>
            </a:endParaRPr>
          </a:p>
          <a:p>
            <a:pPr marL="285750" indent="-285750">
              <a:lnSpc>
                <a:spcPct val="90000"/>
              </a:lnSpc>
              <a:buFont typeface="Arial"/>
              <a:buChar char="•"/>
            </a:pPr>
            <a:endParaRPr lang="en-US" sz="2000">
              <a:ea typeface="+mn-lt"/>
              <a:cs typeface="+mn-lt"/>
            </a:endParaRPr>
          </a:p>
          <a:p>
            <a:endParaRPr lang="en-US" sz="2000">
              <a:cs typeface="Calibri"/>
            </a:endParaRPr>
          </a:p>
        </p:txBody>
      </p:sp>
      <p:sp>
        <p:nvSpPr>
          <p:cNvPr id="5" name="TextBox 4">
            <a:extLst>
              <a:ext uri="{FF2B5EF4-FFF2-40B4-BE49-F238E27FC236}">
                <a16:creationId xmlns:a16="http://schemas.microsoft.com/office/drawing/2014/main" id="{E6248623-1395-4517-86C8-5CA6F351F2D7}"/>
              </a:ext>
            </a:extLst>
          </p:cNvPr>
          <p:cNvSpPr txBox="1"/>
          <p:nvPr/>
        </p:nvSpPr>
        <p:spPr>
          <a:xfrm>
            <a:off x="6359492" y="4251696"/>
            <a:ext cx="4351382" cy="25022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90000"/>
              </a:lnSpc>
              <a:buFont typeface="Arial,Sans-Serif"/>
              <a:buChar char="•"/>
            </a:pPr>
            <a:r>
              <a:rPr lang="en-US" sz="2200">
                <a:solidFill>
                  <a:schemeClr val="tx1">
                    <a:alpha val="80000"/>
                  </a:schemeClr>
                </a:solidFill>
                <a:latin typeface="Bell MT"/>
              </a:rPr>
              <a:t>The software which is used to manage database is called Database Management System (DBMS). For Example, MySQL, Oracle etc. are popular commercial DBMS used in different applications.</a:t>
            </a:r>
            <a:endParaRPr lang="en-US" sz="2200">
              <a:solidFill>
                <a:schemeClr val="tx1">
                  <a:alpha val="80000"/>
                </a:schemeClr>
              </a:solidFill>
              <a:ea typeface="+mn-lt"/>
              <a:cs typeface="+mn-lt"/>
            </a:endParaRPr>
          </a:p>
          <a:p>
            <a:pPr algn="l"/>
            <a:endParaRPr lang="en-US">
              <a:cs typeface="Calibri"/>
            </a:endParaRPr>
          </a:p>
        </p:txBody>
      </p:sp>
    </p:spTree>
    <p:extLst>
      <p:ext uri="{BB962C8B-B14F-4D97-AF65-F5344CB8AC3E}">
        <p14:creationId xmlns:p14="http://schemas.microsoft.com/office/powerpoint/2010/main" val="2959184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4" name="Rectangle 96">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5" name="Arc 98">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6" name="Freeform: Shape 100">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6" name="Picture 66" descr="Table&#10;&#10;Description automatically generated">
            <a:extLst>
              <a:ext uri="{FF2B5EF4-FFF2-40B4-BE49-F238E27FC236}">
                <a16:creationId xmlns:a16="http://schemas.microsoft.com/office/drawing/2014/main" id="{42EEDFD5-71CF-4E3C-BE7D-971A50539298}"/>
              </a:ext>
            </a:extLst>
          </p:cNvPr>
          <p:cNvPicPr>
            <a:picLocks noChangeAspect="1"/>
          </p:cNvPicPr>
          <p:nvPr/>
        </p:nvPicPr>
        <p:blipFill>
          <a:blip r:embed="rId2"/>
          <a:stretch>
            <a:fillRect/>
          </a:stretch>
        </p:blipFill>
        <p:spPr>
          <a:xfrm>
            <a:off x="56201" y="2590163"/>
            <a:ext cx="5870059" cy="2528725"/>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2" name="TextBox 1">
            <a:extLst>
              <a:ext uri="{FF2B5EF4-FFF2-40B4-BE49-F238E27FC236}">
                <a16:creationId xmlns:a16="http://schemas.microsoft.com/office/drawing/2014/main" id="{5ACAEBFC-E422-49B0-9377-68B133BC5128}"/>
              </a:ext>
            </a:extLst>
          </p:cNvPr>
          <p:cNvSpPr txBox="1"/>
          <p:nvPr/>
        </p:nvSpPr>
        <p:spPr>
          <a:xfrm>
            <a:off x="6096245" y="2516406"/>
            <a:ext cx="5588234" cy="378995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342900" indent="-285750">
              <a:lnSpc>
                <a:spcPct val="90000"/>
              </a:lnSpc>
              <a:spcAft>
                <a:spcPts val="600"/>
              </a:spcAft>
              <a:buFont typeface="Wingdings"/>
              <a:buChar char="q"/>
            </a:pPr>
            <a:r>
              <a:rPr lang="en-US" b="1">
                <a:latin typeface="Book Antiqua"/>
              </a:rPr>
              <a:t>First Normal Form : </a:t>
            </a:r>
            <a:r>
              <a:rPr lang="en-US">
                <a:latin typeface="Book Antiqua"/>
              </a:rPr>
              <a:t>If a relation contain composite or multi-valued attribute, it violates first normal form or a relation is in first normal form if it does not contain any composite or multi-valued attribute. A relation is in first normal form if every attribute in that relation is </a:t>
            </a:r>
            <a:r>
              <a:rPr lang="en-US" b="1">
                <a:latin typeface="Book Antiqua"/>
              </a:rPr>
              <a:t>singled valued attribute</a:t>
            </a:r>
            <a:r>
              <a:rPr lang="en-US">
                <a:latin typeface="Book Antiqua"/>
              </a:rPr>
              <a:t>.</a:t>
            </a:r>
            <a:endParaRPr lang="en-US">
              <a:latin typeface="Book Antiqua"/>
              <a:cs typeface="Calibri" panose="020F0502020204030204"/>
            </a:endParaRPr>
          </a:p>
          <a:p>
            <a:pPr marL="57150">
              <a:lnSpc>
                <a:spcPct val="90000"/>
              </a:lnSpc>
              <a:spcAft>
                <a:spcPts val="600"/>
              </a:spcAft>
            </a:pPr>
            <a:endParaRPr lang="en-US">
              <a:latin typeface="Book Antiqua"/>
            </a:endParaRPr>
          </a:p>
          <a:p>
            <a:pPr>
              <a:lnSpc>
                <a:spcPct val="90000"/>
              </a:lnSpc>
              <a:spcAft>
                <a:spcPts val="600"/>
              </a:spcAft>
            </a:pPr>
            <a:r>
              <a:rPr lang="en-US" b="1">
                <a:latin typeface="Book Antiqua"/>
              </a:rPr>
              <a:t>Example 1 –</a:t>
            </a:r>
            <a:r>
              <a:rPr lang="en-US">
                <a:latin typeface="Book Antiqua"/>
              </a:rPr>
              <a:t> Relation STUDENT in table 1 is not in 1NF because of multi-valued attribute STUD_PHONE. Its decomposition into 1NF has been shown in table 2</a:t>
            </a:r>
            <a:r>
              <a:rPr lang="en-US" sz="1700"/>
              <a:t>.</a:t>
            </a:r>
            <a:endParaRPr lang="en-US" sz="1700">
              <a:cs typeface="Calibri" panose="020F0502020204030204"/>
            </a:endParaRPr>
          </a:p>
          <a:p>
            <a:pPr indent="-228600">
              <a:lnSpc>
                <a:spcPct val="90000"/>
              </a:lnSpc>
              <a:spcAft>
                <a:spcPts val="600"/>
              </a:spcAft>
              <a:buFont typeface="Arial" panose="020B0604020202020204" pitchFamily="34" charset="0"/>
              <a:buChar char="•"/>
            </a:pPr>
            <a:endParaRPr lang="en-US" sz="1700"/>
          </a:p>
          <a:p>
            <a:pPr indent="-228600">
              <a:lnSpc>
                <a:spcPct val="90000"/>
              </a:lnSpc>
              <a:spcAft>
                <a:spcPts val="600"/>
              </a:spcAft>
              <a:buFont typeface="Arial" panose="020B0604020202020204" pitchFamily="34" charset="0"/>
              <a:buChar char="•"/>
            </a:pPr>
            <a:endParaRPr lang="en-US" sz="1700"/>
          </a:p>
          <a:p>
            <a:pPr indent="-228600">
              <a:lnSpc>
                <a:spcPct val="90000"/>
              </a:lnSpc>
              <a:spcAft>
                <a:spcPts val="600"/>
              </a:spcAft>
              <a:buFont typeface="Arial" panose="020B0604020202020204" pitchFamily="34" charset="0"/>
              <a:buChar char="•"/>
            </a:pPr>
            <a:endParaRPr lang="en-US" sz="1700"/>
          </a:p>
          <a:p>
            <a:pPr indent="-228600">
              <a:lnSpc>
                <a:spcPct val="90000"/>
              </a:lnSpc>
              <a:spcAft>
                <a:spcPts val="600"/>
              </a:spcAft>
              <a:buFont typeface="Arial" panose="020B0604020202020204" pitchFamily="34" charset="0"/>
              <a:buChar char="•"/>
            </a:pPr>
            <a:endParaRPr lang="en-US" sz="1700"/>
          </a:p>
        </p:txBody>
      </p:sp>
      <p:sp>
        <p:nvSpPr>
          <p:cNvPr id="3" name="TextBox 2">
            <a:extLst>
              <a:ext uri="{FF2B5EF4-FFF2-40B4-BE49-F238E27FC236}">
                <a16:creationId xmlns:a16="http://schemas.microsoft.com/office/drawing/2014/main" id="{7301C8C5-3411-42F2-ADF4-1D90A984F5F5}"/>
              </a:ext>
            </a:extLst>
          </p:cNvPr>
          <p:cNvSpPr txBox="1"/>
          <p:nvPr/>
        </p:nvSpPr>
        <p:spPr>
          <a:xfrm>
            <a:off x="1053860" y="862342"/>
            <a:ext cx="9811110" cy="143273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Bef>
                <a:spcPct val="0"/>
              </a:spcBef>
              <a:spcAft>
                <a:spcPts val="600"/>
              </a:spcAft>
            </a:pPr>
            <a:r>
              <a:rPr lang="en-US" b="1">
                <a:latin typeface="Book Antiqua"/>
              </a:rPr>
              <a:t>Normalization</a:t>
            </a:r>
            <a:r>
              <a:rPr lang="en-US">
                <a:latin typeface="Book Antiqua"/>
              </a:rPr>
              <a:t> is the process of minimizing </a:t>
            </a:r>
            <a:r>
              <a:rPr lang="en-US" b="1">
                <a:latin typeface="Book Antiqua"/>
              </a:rPr>
              <a:t>redundancy</a:t>
            </a:r>
            <a:r>
              <a:rPr lang="en-US">
                <a:latin typeface="Book Antiqua"/>
              </a:rPr>
              <a:t> from a relation or set of relations. Redundancy in relation may cause insertion, deletion and updating anomalies. So, it helps to minimize the redundancy in relations. </a:t>
            </a:r>
            <a:r>
              <a:rPr lang="en-US" b="1">
                <a:latin typeface="Book Antiqua"/>
              </a:rPr>
              <a:t>Normal forms</a:t>
            </a:r>
            <a:r>
              <a:rPr lang="en-US">
                <a:latin typeface="Book Antiqua"/>
              </a:rPr>
              <a:t> are used to eliminate or reduce redundancy in database tables</a:t>
            </a:r>
            <a:endParaRPr lang="en-US" err="1">
              <a:latin typeface="Book Antiqua"/>
              <a:cs typeface="Calibri" panose="020F0502020204030204"/>
            </a:endParaRPr>
          </a:p>
          <a:p>
            <a:pPr indent="-228600">
              <a:lnSpc>
                <a:spcPct val="90000"/>
              </a:lnSpc>
              <a:spcAft>
                <a:spcPts val="600"/>
              </a:spcAft>
              <a:buFont typeface="Arial" panose="020B0604020202020204" pitchFamily="34" charset="0"/>
            </a:pPr>
            <a:endParaRPr lang="en-US">
              <a:cs typeface="Calibri" panose="020F0502020204030204"/>
            </a:endParaRPr>
          </a:p>
          <a:p>
            <a:pPr indent="-228600">
              <a:lnSpc>
                <a:spcPct val="90000"/>
              </a:lnSpc>
              <a:spcAft>
                <a:spcPts val="600"/>
              </a:spcAft>
              <a:buFont typeface="Arial" panose="020B0604020202020204" pitchFamily="34" charset="0"/>
            </a:pPr>
            <a:endParaRPr lang="en-US">
              <a:cs typeface="Calibri" panose="020F0502020204030204"/>
            </a:endParaRPr>
          </a:p>
        </p:txBody>
      </p:sp>
    </p:spTree>
    <p:extLst>
      <p:ext uri="{BB962C8B-B14F-4D97-AF65-F5344CB8AC3E}">
        <p14:creationId xmlns:p14="http://schemas.microsoft.com/office/powerpoint/2010/main" val="4082958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0">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2">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Arc 3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extBox 1">
            <a:extLst>
              <a:ext uri="{FF2B5EF4-FFF2-40B4-BE49-F238E27FC236}">
                <a16:creationId xmlns:a16="http://schemas.microsoft.com/office/drawing/2014/main" id="{4BBA944A-DFEC-4A53-8D2A-F362D2C2F8C7}"/>
              </a:ext>
            </a:extLst>
          </p:cNvPr>
          <p:cNvSpPr txBox="1"/>
          <p:nvPr/>
        </p:nvSpPr>
        <p:spPr>
          <a:xfrm>
            <a:off x="996729" y="1133620"/>
            <a:ext cx="10515600" cy="146376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285750" indent="-285750">
              <a:lnSpc>
                <a:spcPct val="90000"/>
              </a:lnSpc>
              <a:spcBef>
                <a:spcPct val="0"/>
              </a:spcBef>
              <a:spcAft>
                <a:spcPts val="600"/>
              </a:spcAft>
              <a:buFont typeface="Wingdings"/>
              <a:buChar char="q"/>
            </a:pPr>
            <a:r>
              <a:rPr lang="en-US" b="1">
                <a:latin typeface="Book Antiqua"/>
              </a:rPr>
              <a:t>Second Normal Form – </a:t>
            </a:r>
            <a:r>
              <a:rPr lang="en-US">
                <a:latin typeface="Book Antiqua"/>
              </a:rPr>
              <a:t>To be in second normal form, a relation must be in first normal form and relation must not contain any partial dependency. A relation is in 2NF if it has </a:t>
            </a:r>
            <a:r>
              <a:rPr lang="en-US" b="1">
                <a:latin typeface="Book Antiqua"/>
              </a:rPr>
              <a:t>No Partial Dependency, </a:t>
            </a:r>
            <a:r>
              <a:rPr lang="en-US">
                <a:latin typeface="Book Antiqua"/>
              </a:rPr>
              <a:t>i.e.</a:t>
            </a:r>
            <a:r>
              <a:rPr lang="en-US" b="1">
                <a:latin typeface="Book Antiqua"/>
              </a:rPr>
              <a:t>, </a:t>
            </a:r>
            <a:r>
              <a:rPr lang="en-US">
                <a:latin typeface="Book Antiqua"/>
              </a:rPr>
              <a:t>no non-prime attribute (attributes which are not part of any candidate key) is dependent on any proper subset of any candidate key of the table.</a:t>
            </a:r>
            <a:endParaRPr lang="en-US">
              <a:latin typeface="Book Antiqua"/>
              <a:cs typeface="Calibri"/>
            </a:endParaRPr>
          </a:p>
          <a:p>
            <a:pPr indent="-228600">
              <a:lnSpc>
                <a:spcPct val="90000"/>
              </a:lnSpc>
              <a:spcAft>
                <a:spcPts val="600"/>
              </a:spcAft>
              <a:buFont typeface="Arial" panose="020B0604020202020204" pitchFamily="34" charset="0"/>
              <a:buChar char="•"/>
            </a:pPr>
            <a:endParaRPr lang="en-US">
              <a:latin typeface="Book Antiqua"/>
            </a:endParaRPr>
          </a:p>
          <a:p>
            <a:pPr indent="-228600">
              <a:lnSpc>
                <a:spcPct val="90000"/>
              </a:lnSpc>
              <a:spcAft>
                <a:spcPts val="600"/>
              </a:spcAft>
              <a:buFont typeface="Arial" panose="020B0604020202020204" pitchFamily="34" charset="0"/>
              <a:buChar char="•"/>
            </a:pPr>
            <a:endParaRPr lang="en-US"/>
          </a:p>
          <a:p>
            <a:pPr indent="-228600">
              <a:lnSpc>
                <a:spcPct val="90000"/>
              </a:lnSpc>
              <a:spcAft>
                <a:spcPts val="600"/>
              </a:spcAft>
              <a:buFont typeface="Arial" panose="020B0604020202020204" pitchFamily="34" charset="0"/>
              <a:buChar char="•"/>
            </a:pPr>
            <a:endParaRPr lang="en-US"/>
          </a:p>
        </p:txBody>
      </p:sp>
      <p:sp>
        <p:nvSpPr>
          <p:cNvPr id="3" name="TextBox 2">
            <a:extLst>
              <a:ext uri="{FF2B5EF4-FFF2-40B4-BE49-F238E27FC236}">
                <a16:creationId xmlns:a16="http://schemas.microsoft.com/office/drawing/2014/main" id="{0A3AFC88-A4D6-4519-B9EC-973A6B72977E}"/>
              </a:ext>
            </a:extLst>
          </p:cNvPr>
          <p:cNvSpPr txBox="1"/>
          <p:nvPr/>
        </p:nvSpPr>
        <p:spPr>
          <a:xfrm>
            <a:off x="1385637" y="2638926"/>
            <a:ext cx="10262936"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rtl="0"/>
            <a:r>
              <a:rPr lang="en-US" b="1">
                <a:latin typeface="Book Antiqua"/>
                <a:ea typeface="Segoe UI"/>
                <a:cs typeface="Segoe UI"/>
              </a:rPr>
              <a:t>Example  –</a:t>
            </a:r>
            <a:r>
              <a:rPr lang="en-US">
                <a:latin typeface="Book Antiqua"/>
                <a:ea typeface="Segoe UI"/>
                <a:cs typeface="Segoe UI"/>
              </a:rPr>
              <a:t> Consider following functional dependencies in relation  R (A,  B , C,  D )​</a:t>
            </a:r>
          </a:p>
          <a:p>
            <a:pPr lvl="0" rtl="0">
              <a:buChar char="•"/>
            </a:pPr>
            <a:r>
              <a:rPr lang="en-US">
                <a:latin typeface="Book Antiqua"/>
                <a:ea typeface="Arial"/>
                <a:cs typeface="Arial"/>
              </a:rPr>
              <a:t>​</a:t>
            </a:r>
          </a:p>
          <a:p>
            <a:pPr rtl="0"/>
            <a:r>
              <a:rPr lang="en-US">
                <a:latin typeface="Book Antiqua"/>
                <a:ea typeface="Segoe UI"/>
                <a:cs typeface="Segoe UI"/>
              </a:rPr>
              <a:t>AB -&gt; C  [A and B together determine C]​</a:t>
            </a:r>
            <a:br>
              <a:rPr lang="en-US">
                <a:latin typeface="Book Antiqua"/>
                <a:ea typeface="Segoe UI"/>
                <a:cs typeface="Segoe UI"/>
              </a:rPr>
            </a:br>
            <a:r>
              <a:rPr lang="en-US">
                <a:latin typeface="Book Antiqua"/>
                <a:ea typeface="Segoe UI"/>
                <a:cs typeface="Segoe UI"/>
              </a:rPr>
              <a:t>BC -&gt; D  [B and C together determine D]​</a:t>
            </a:r>
          </a:p>
          <a:p>
            <a:pPr lvl="0" rtl="0">
              <a:buChar char="•"/>
            </a:pPr>
            <a:r>
              <a:rPr lang="en-US">
                <a:latin typeface="Book Antiqua"/>
                <a:ea typeface="Arial"/>
                <a:cs typeface="Arial"/>
              </a:rPr>
              <a:t>​</a:t>
            </a:r>
          </a:p>
          <a:p>
            <a:pPr rtl="0"/>
            <a:r>
              <a:rPr lang="en-US">
                <a:latin typeface="Book Antiqua"/>
                <a:ea typeface="Segoe UI"/>
                <a:cs typeface="Segoe UI"/>
              </a:rPr>
              <a:t>In the above relation, AB is the only candidate key and there is no partial dependency, i.e., any proper subset of AB doesn’t determine any non-prime attribute</a:t>
            </a:r>
            <a:r>
              <a:rPr lang="en-US">
                <a:latin typeface="Calibri"/>
                <a:ea typeface="Segoe UI"/>
                <a:cs typeface="Segoe UI"/>
              </a:rPr>
              <a:t>.​</a:t>
            </a:r>
            <a:endParaRPr lang="en-US"/>
          </a:p>
        </p:txBody>
      </p:sp>
    </p:spTree>
    <p:extLst>
      <p:ext uri="{BB962C8B-B14F-4D97-AF65-F5344CB8AC3E}">
        <p14:creationId xmlns:p14="http://schemas.microsoft.com/office/powerpoint/2010/main" val="190380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Arc 2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extBox 1">
            <a:extLst>
              <a:ext uri="{FF2B5EF4-FFF2-40B4-BE49-F238E27FC236}">
                <a16:creationId xmlns:a16="http://schemas.microsoft.com/office/drawing/2014/main" id="{837DD190-E10C-4FD2-958D-6BD13445116C}"/>
              </a:ext>
            </a:extLst>
          </p:cNvPr>
          <p:cNvSpPr txBox="1"/>
          <p:nvPr/>
        </p:nvSpPr>
        <p:spPr>
          <a:xfrm>
            <a:off x="1096992" y="1250531"/>
            <a:ext cx="10515600" cy="201520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285750" indent="-285750">
              <a:lnSpc>
                <a:spcPct val="90000"/>
              </a:lnSpc>
              <a:spcAft>
                <a:spcPts val="600"/>
              </a:spcAft>
              <a:buFont typeface="Wingdings"/>
              <a:buChar char="q"/>
            </a:pPr>
            <a:r>
              <a:rPr lang="en-US">
                <a:latin typeface="Book Antiqua"/>
              </a:rPr>
              <a:t> </a:t>
            </a:r>
            <a:r>
              <a:rPr lang="en-US" b="1">
                <a:latin typeface="Book Antiqua"/>
              </a:rPr>
              <a:t>Third Normal Form </a:t>
            </a:r>
            <a:r>
              <a:rPr lang="en-US">
                <a:latin typeface="Book Antiqua"/>
              </a:rPr>
              <a:t>– A relation is in third normal form, if there is </a:t>
            </a:r>
            <a:r>
              <a:rPr lang="en-US" b="1">
                <a:latin typeface="Book Antiqua"/>
              </a:rPr>
              <a:t>no transitive dependency</a:t>
            </a:r>
            <a:r>
              <a:rPr lang="en-US">
                <a:latin typeface="Book Antiqua"/>
              </a:rPr>
              <a:t> for non-prime attributes as well as it is in second normal form.</a:t>
            </a:r>
            <a:br>
              <a:rPr lang="en-US">
                <a:latin typeface="Book Antiqua"/>
              </a:rPr>
            </a:br>
            <a:r>
              <a:rPr lang="en-US">
                <a:latin typeface="Book Antiqua"/>
              </a:rPr>
              <a:t>A relation is in 3NF if </a:t>
            </a:r>
            <a:r>
              <a:rPr lang="en-US" b="1">
                <a:latin typeface="Book Antiqua"/>
              </a:rPr>
              <a:t>at least one of the following condition holds</a:t>
            </a:r>
            <a:r>
              <a:rPr lang="en-US">
                <a:latin typeface="Book Antiqua"/>
              </a:rPr>
              <a:t> in every non-trivial function dependency X –&gt; Y</a:t>
            </a:r>
            <a:endParaRPr lang="en-US">
              <a:latin typeface="Book Antiqua"/>
              <a:cs typeface="Calibri"/>
            </a:endParaRPr>
          </a:p>
          <a:p>
            <a:pPr marL="57150">
              <a:lnSpc>
                <a:spcPct val="90000"/>
              </a:lnSpc>
              <a:spcAft>
                <a:spcPts val="600"/>
              </a:spcAft>
            </a:pPr>
            <a:r>
              <a:rPr lang="en-US">
                <a:latin typeface="Book Antiqua"/>
              </a:rPr>
              <a:t>    X is a super key.</a:t>
            </a:r>
            <a:endParaRPr lang="en-US">
              <a:latin typeface="Book Antiqua"/>
              <a:cs typeface="Calibri" panose="020F0502020204030204"/>
            </a:endParaRPr>
          </a:p>
          <a:p>
            <a:pPr marL="57150">
              <a:lnSpc>
                <a:spcPct val="90000"/>
              </a:lnSpc>
              <a:spcAft>
                <a:spcPts val="600"/>
              </a:spcAft>
            </a:pPr>
            <a:r>
              <a:rPr lang="en-US">
                <a:latin typeface="Book Antiqua"/>
              </a:rPr>
              <a:t>    Y is a prime attribute (each element of Y is part of some candidate key).</a:t>
            </a:r>
            <a:endParaRPr lang="en-US">
              <a:latin typeface="Book Antiqua"/>
              <a:cs typeface="Calibri" panose="020F0502020204030204"/>
            </a:endParaRPr>
          </a:p>
          <a:p>
            <a:pPr marL="285750" indent="-228600">
              <a:lnSpc>
                <a:spcPct val="90000"/>
              </a:lnSpc>
              <a:spcAft>
                <a:spcPts val="600"/>
              </a:spcAft>
              <a:buFont typeface="Arial" panose="020B0604020202020204" pitchFamily="34" charset="0"/>
              <a:buChar char="•"/>
            </a:pPr>
            <a:endParaRPr lang="en-US">
              <a:latin typeface="Book Antiqua"/>
            </a:endParaRPr>
          </a:p>
          <a:p>
            <a:pPr marL="285750" indent="-228600">
              <a:lnSpc>
                <a:spcPct val="90000"/>
              </a:lnSpc>
              <a:spcAft>
                <a:spcPts val="600"/>
              </a:spcAft>
              <a:buFont typeface="Arial" panose="020B0604020202020204" pitchFamily="34" charset="0"/>
              <a:buChar char="•"/>
            </a:pPr>
            <a:endParaRPr lang="en-US"/>
          </a:p>
          <a:p>
            <a:pPr indent="-228600">
              <a:lnSpc>
                <a:spcPct val="90000"/>
              </a:lnSpc>
              <a:spcAft>
                <a:spcPts val="600"/>
              </a:spcAft>
              <a:buFont typeface="Arial" panose="020B0604020202020204" pitchFamily="34" charset="0"/>
              <a:buChar char="•"/>
            </a:pPr>
            <a:endParaRPr lang="en-US"/>
          </a:p>
        </p:txBody>
      </p:sp>
      <p:sp>
        <p:nvSpPr>
          <p:cNvPr id="3" name="TextBox 2">
            <a:extLst>
              <a:ext uri="{FF2B5EF4-FFF2-40B4-BE49-F238E27FC236}">
                <a16:creationId xmlns:a16="http://schemas.microsoft.com/office/drawing/2014/main" id="{3BDA6454-CC2C-41E9-AEF8-5FCCC334C207}"/>
              </a:ext>
            </a:extLst>
          </p:cNvPr>
          <p:cNvSpPr txBox="1"/>
          <p:nvPr/>
        </p:nvSpPr>
        <p:spPr>
          <a:xfrm>
            <a:off x="1485900" y="3200400"/>
            <a:ext cx="985185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Book Antiqua"/>
              </a:rPr>
              <a:t>Example: Consider relation R(A, B, C, D, E)</a:t>
            </a:r>
            <a:br>
              <a:rPr lang="en-US">
                <a:latin typeface="Book Antiqua"/>
              </a:rPr>
            </a:br>
            <a:r>
              <a:rPr lang="en-US">
                <a:latin typeface="Book Antiqua"/>
              </a:rPr>
              <a:t>A -&gt; BC,</a:t>
            </a:r>
            <a:br>
              <a:rPr lang="en-US">
                <a:latin typeface="Book Antiqua"/>
              </a:rPr>
            </a:br>
            <a:r>
              <a:rPr lang="en-US">
                <a:latin typeface="Book Antiqua"/>
              </a:rPr>
              <a:t>CD -&gt; E,</a:t>
            </a:r>
            <a:br>
              <a:rPr lang="en-US">
                <a:latin typeface="Book Antiqua"/>
              </a:rPr>
            </a:br>
            <a:r>
              <a:rPr lang="en-US">
                <a:latin typeface="Book Antiqua"/>
              </a:rPr>
              <a:t>B -&gt; D,</a:t>
            </a:r>
            <a:br>
              <a:rPr lang="en-US">
                <a:latin typeface="Book Antiqua"/>
              </a:rPr>
            </a:br>
            <a:r>
              <a:rPr lang="en-US">
                <a:latin typeface="Book Antiqua"/>
              </a:rPr>
              <a:t>E -&gt; A</a:t>
            </a:r>
            <a:br>
              <a:rPr lang="en-US">
                <a:latin typeface="Book Antiqua"/>
              </a:rPr>
            </a:br>
            <a:r>
              <a:rPr lang="en-US">
                <a:latin typeface="Book Antiqua"/>
              </a:rPr>
              <a:t>All possible candidate keys in above relation are {A, E, CD, BC} All attribute are on right sides of all functional dependencies are prime</a:t>
            </a:r>
            <a:r>
              <a:rPr lang="en-US">
                <a:ea typeface="+mn-lt"/>
                <a:cs typeface="+mn-lt"/>
              </a:rPr>
              <a:t>.</a:t>
            </a:r>
          </a:p>
          <a:p>
            <a:pPr algn="l"/>
            <a:endParaRPr lang="en-US">
              <a:cs typeface="Calibri"/>
            </a:endParaRPr>
          </a:p>
        </p:txBody>
      </p:sp>
    </p:spTree>
    <p:extLst>
      <p:ext uri="{BB962C8B-B14F-4D97-AF65-F5344CB8AC3E}">
        <p14:creationId xmlns:p14="http://schemas.microsoft.com/office/powerpoint/2010/main" val="2332336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Arc 2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extBox 1">
            <a:extLst>
              <a:ext uri="{FF2B5EF4-FFF2-40B4-BE49-F238E27FC236}">
                <a16:creationId xmlns:a16="http://schemas.microsoft.com/office/drawing/2014/main" id="{1BE894B2-7ECC-4793-9E13-F0CD645CD975}"/>
              </a:ext>
            </a:extLst>
          </p:cNvPr>
          <p:cNvSpPr txBox="1"/>
          <p:nvPr/>
        </p:nvSpPr>
        <p:spPr>
          <a:xfrm>
            <a:off x="1427672" y="1840002"/>
            <a:ext cx="9911751" cy="101257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285750" indent="-285750">
              <a:lnSpc>
                <a:spcPct val="90000"/>
              </a:lnSpc>
              <a:spcAft>
                <a:spcPts val="600"/>
              </a:spcAft>
              <a:buFont typeface="Wingdings"/>
              <a:buChar char="q"/>
            </a:pPr>
            <a:r>
              <a:rPr lang="en-US" b="1">
                <a:latin typeface="Book Antiqua"/>
              </a:rPr>
              <a:t>Boyce-Codd Normal Form (BCNF)</a:t>
            </a:r>
            <a:r>
              <a:rPr lang="en-US">
                <a:latin typeface="Book Antiqua"/>
              </a:rPr>
              <a:t> </a:t>
            </a:r>
            <a:r>
              <a:rPr lang="en-US" b="1">
                <a:latin typeface="Book Antiqua"/>
              </a:rPr>
              <a:t>– </a:t>
            </a:r>
            <a:r>
              <a:rPr lang="en-US">
                <a:latin typeface="Book Antiqua"/>
              </a:rPr>
              <a:t>A relation R is in BCNF if R is in Third Normal Form and for every FD, LHS is super key. A relation is in BCNF if in every non-trivial functional dependency X –&gt; Y, X is a super key.</a:t>
            </a:r>
            <a:endParaRPr lang="en-US">
              <a:latin typeface="Book Antiqua"/>
              <a:cs typeface="Calibri" panose="020F0502020204030204"/>
            </a:endParaRPr>
          </a:p>
          <a:p>
            <a:pPr>
              <a:lnSpc>
                <a:spcPct val="90000"/>
              </a:lnSpc>
              <a:spcAft>
                <a:spcPts val="600"/>
              </a:spcAft>
            </a:pPr>
            <a:endParaRPr lang="en-US">
              <a:latin typeface="Book Antiqua"/>
            </a:endParaRPr>
          </a:p>
          <a:p>
            <a:pPr indent="-228600">
              <a:lnSpc>
                <a:spcPct val="90000"/>
              </a:lnSpc>
              <a:spcAft>
                <a:spcPts val="600"/>
              </a:spcAft>
              <a:buFont typeface="Arial" panose="020B0604020202020204" pitchFamily="34" charset="0"/>
              <a:buChar char="•"/>
            </a:pPr>
            <a:endParaRPr lang="en-US"/>
          </a:p>
        </p:txBody>
      </p:sp>
      <p:sp>
        <p:nvSpPr>
          <p:cNvPr id="4" name="TextBox 3">
            <a:extLst>
              <a:ext uri="{FF2B5EF4-FFF2-40B4-BE49-F238E27FC236}">
                <a16:creationId xmlns:a16="http://schemas.microsoft.com/office/drawing/2014/main" id="{ADCE5151-9976-4B64-98E4-1E63C8AFD791}"/>
              </a:ext>
            </a:extLst>
          </p:cNvPr>
          <p:cNvSpPr txBox="1"/>
          <p:nvPr/>
        </p:nvSpPr>
        <p:spPr>
          <a:xfrm>
            <a:off x="1746585" y="2949742"/>
            <a:ext cx="814738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Book Antiqua"/>
              </a:rPr>
              <a:t>Example 2 –</a:t>
            </a:r>
            <a:r>
              <a:rPr lang="en-US">
                <a:latin typeface="Book Antiqua"/>
              </a:rPr>
              <a:t>For example consider relation R(A, B, C)​</a:t>
            </a:r>
            <a:br>
              <a:rPr lang="en-US">
                <a:latin typeface="Book Antiqua"/>
              </a:rPr>
            </a:br>
            <a:r>
              <a:rPr lang="en-US">
                <a:latin typeface="Book Antiqua"/>
              </a:rPr>
              <a:t>A -&gt; BC,​</a:t>
            </a:r>
            <a:br>
              <a:rPr lang="en-US">
                <a:latin typeface="Book Antiqua"/>
              </a:rPr>
            </a:br>
            <a:r>
              <a:rPr lang="en-US">
                <a:latin typeface="Book Antiqua"/>
              </a:rPr>
              <a:t>B -&gt;​</a:t>
            </a:r>
            <a:br>
              <a:rPr lang="en-US">
                <a:latin typeface="Book Antiqua"/>
              </a:rPr>
            </a:br>
            <a:r>
              <a:rPr lang="en-US">
                <a:latin typeface="Book Antiqua"/>
              </a:rPr>
              <a:t>A and B both are super keys so above relation is in BCNF.​</a:t>
            </a:r>
            <a:endParaRPr lang="en-US"/>
          </a:p>
        </p:txBody>
      </p:sp>
    </p:spTree>
    <p:extLst>
      <p:ext uri="{BB962C8B-B14F-4D97-AF65-F5344CB8AC3E}">
        <p14:creationId xmlns:p14="http://schemas.microsoft.com/office/powerpoint/2010/main" val="571320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4EC53C-35C4-4E84-AFE2-A7D081852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a:extLst>
              <a:ext uri="{FF2B5EF4-FFF2-40B4-BE49-F238E27FC236}">
                <a16:creationId xmlns:a16="http://schemas.microsoft.com/office/drawing/2014/main" id="{9A3F5928-D955-456A-97B5-AA390B8CE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B6A1490B-3F19-4D0F-9A97-D278F8E0BFCC}"/>
              </a:ext>
            </a:extLst>
          </p:cNvPr>
          <p:cNvPicPr>
            <a:picLocks noChangeAspect="1"/>
          </p:cNvPicPr>
          <p:nvPr/>
        </p:nvPicPr>
        <p:blipFill rotWithShape="1">
          <a:blip r:embed="rId2">
            <a:duotone>
              <a:schemeClr val="accent1">
                <a:shade val="45000"/>
                <a:satMod val="135000"/>
              </a:schemeClr>
              <a:prstClr val="white"/>
            </a:duotone>
            <a:alphaModFix amt="35000"/>
          </a:blip>
          <a:srcRect t="849" r="-2" b="14754"/>
          <a:stretch/>
        </p:blipFill>
        <p:spPr>
          <a:xfrm>
            <a:off x="20" y="10"/>
            <a:ext cx="12191981" cy="6857989"/>
          </a:xfrm>
          <a:prstGeom prst="rect">
            <a:avLst/>
          </a:prstGeom>
        </p:spPr>
      </p:pic>
      <p:sp>
        <p:nvSpPr>
          <p:cNvPr id="2" name="Title 1">
            <a:extLst>
              <a:ext uri="{FF2B5EF4-FFF2-40B4-BE49-F238E27FC236}">
                <a16:creationId xmlns:a16="http://schemas.microsoft.com/office/drawing/2014/main" id="{F3E2F43A-3F0C-4B9B-AC90-1C5AF6B8BCC1}"/>
              </a:ext>
            </a:extLst>
          </p:cNvPr>
          <p:cNvSpPr>
            <a:spLocks noGrp="1"/>
          </p:cNvSpPr>
          <p:nvPr>
            <p:ph type="title"/>
          </p:nvPr>
        </p:nvSpPr>
        <p:spPr>
          <a:xfrm>
            <a:off x="824954" y="2113298"/>
            <a:ext cx="10728996" cy="2847058"/>
          </a:xfrm>
        </p:spPr>
        <p:txBody>
          <a:bodyPr vert="horz" lIns="91440" tIns="45720" rIns="91440" bIns="45720" rtlCol="0" anchor="b">
            <a:normAutofit/>
          </a:bodyPr>
          <a:lstStyle/>
          <a:p>
            <a:r>
              <a:rPr lang="en-US" sz="5400">
                <a:solidFill>
                  <a:srgbClr val="FFFFFF"/>
                </a:solidFill>
                <a:latin typeface="Biome Light"/>
                <a:cs typeface="Biome Light"/>
              </a:rPr>
              <a:t>STRUCTURED QUERY LANGUAGE</a:t>
            </a:r>
          </a:p>
        </p:txBody>
      </p:sp>
      <p:cxnSp>
        <p:nvCxnSpPr>
          <p:cNvPr id="13" name="Straight Connector 12">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5"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954" y="2875093"/>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734" y="31043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414" y="361953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30060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7" descr="A picture containing text, green, close&#10;&#10;Description automatically generated">
            <a:extLst>
              <a:ext uri="{FF2B5EF4-FFF2-40B4-BE49-F238E27FC236}">
                <a16:creationId xmlns:a16="http://schemas.microsoft.com/office/drawing/2014/main" id="{85340A84-48C3-4493-9F2E-77EAC6AA0092}"/>
              </a:ext>
            </a:extLst>
          </p:cNvPr>
          <p:cNvPicPr>
            <a:picLocks noChangeAspect="1"/>
          </p:cNvPicPr>
          <p:nvPr/>
        </p:nvPicPr>
        <p:blipFill rotWithShape="1">
          <a:blip r:embed="rId2"/>
          <a:srcRect t="13729" r="9091" b="4124"/>
          <a:stretch/>
        </p:blipFill>
        <p:spPr>
          <a:xfrm>
            <a:off x="-1" y="10"/>
            <a:ext cx="12192000" cy="6857990"/>
          </a:xfrm>
          <a:prstGeom prst="rect">
            <a:avLst/>
          </a:prstGeom>
        </p:spPr>
      </p:pic>
      <p:sp>
        <p:nvSpPr>
          <p:cNvPr id="16" name="Freeform: Shape 18">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20">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DB0FD5E0-F5EC-49CF-AF1F-32DF58FAB152}"/>
              </a:ext>
            </a:extLst>
          </p:cNvPr>
          <p:cNvSpPr txBox="1"/>
          <p:nvPr/>
        </p:nvSpPr>
        <p:spPr>
          <a:xfrm>
            <a:off x="554850" y="1449822"/>
            <a:ext cx="4874096" cy="248268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2400" b="1">
                <a:solidFill>
                  <a:schemeClr val="tx2"/>
                </a:solidFill>
                <a:latin typeface="Bahnschrift Light"/>
                <a:ea typeface="BatangChe"/>
              </a:rPr>
              <a:t>SQL, Lisp, and Haskell are the only programming languages that I’ve seen where one spends more time thinking than typing</a:t>
            </a:r>
            <a:r>
              <a:rPr lang="en-US" sz="2400" b="1">
                <a:solidFill>
                  <a:schemeClr val="tx2"/>
                </a:solidFill>
                <a:latin typeface="Arial Nova Light"/>
                <a:ea typeface="BatangChe"/>
              </a:rPr>
              <a:t>.</a:t>
            </a:r>
            <a:endParaRPr lang="en-US" sz="2400" b="1">
              <a:solidFill>
                <a:schemeClr val="tx2"/>
              </a:solidFill>
              <a:latin typeface="Arial Nova Light"/>
              <a:ea typeface="BatangChe"/>
              <a:cs typeface="Calibri"/>
            </a:endParaRPr>
          </a:p>
          <a:p>
            <a:pPr indent="-228600">
              <a:lnSpc>
                <a:spcPct val="90000"/>
              </a:lnSpc>
              <a:spcAft>
                <a:spcPts val="600"/>
              </a:spcAft>
              <a:buFont typeface="Arial" panose="020B0604020202020204" pitchFamily="34" charset="0"/>
              <a:buChar char="•"/>
            </a:pPr>
            <a:endParaRPr lang="en-US" sz="2400">
              <a:cs typeface="Calibri"/>
            </a:endParaRPr>
          </a:p>
          <a:p>
            <a:pPr>
              <a:lnSpc>
                <a:spcPct val="90000"/>
              </a:lnSpc>
              <a:spcAft>
                <a:spcPts val="600"/>
              </a:spcAft>
            </a:pPr>
            <a:r>
              <a:rPr lang="en-US" sz="2400">
                <a:solidFill>
                  <a:srgbClr val="002060"/>
                </a:solidFill>
              </a:rPr>
              <a:t>                               — </a:t>
            </a:r>
            <a:r>
              <a:rPr lang="en-US" sz="2400">
                <a:solidFill>
                  <a:srgbClr val="002060"/>
                </a:solidFill>
                <a:latin typeface="Calibri"/>
                <a:cs typeface="Calibri"/>
              </a:rPr>
              <a:t>Philip Greenspun</a:t>
            </a:r>
          </a:p>
        </p:txBody>
      </p:sp>
      <p:pic>
        <p:nvPicPr>
          <p:cNvPr id="8" name="Graphic 8" descr="Open quotation mark with solid fill">
            <a:extLst>
              <a:ext uri="{FF2B5EF4-FFF2-40B4-BE49-F238E27FC236}">
                <a16:creationId xmlns:a16="http://schemas.microsoft.com/office/drawing/2014/main" id="{657149EF-97FB-4104-9207-E3E86C332E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824" y="506700"/>
            <a:ext cx="1179479" cy="1118497"/>
          </a:xfrm>
          <a:prstGeom prst="rect">
            <a:avLst/>
          </a:prstGeom>
        </p:spPr>
      </p:pic>
    </p:spTree>
    <p:extLst>
      <p:ext uri="{BB962C8B-B14F-4D97-AF65-F5344CB8AC3E}">
        <p14:creationId xmlns:p14="http://schemas.microsoft.com/office/powerpoint/2010/main" val="35589717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2585631D-A4BB-4ABB-B815-315D70175876}"/>
              </a:ext>
            </a:extLst>
          </p:cNvPr>
          <p:cNvPicPr>
            <a:picLocks noChangeAspect="1"/>
          </p:cNvPicPr>
          <p:nvPr/>
        </p:nvPicPr>
        <p:blipFill rotWithShape="1">
          <a:blip r:embed="rId2"/>
          <a:srcRect l="3472" t="11772" r="-1" b="6883"/>
          <a:stretch/>
        </p:blipFill>
        <p:spPr>
          <a:xfrm>
            <a:off x="20" y="10"/>
            <a:ext cx="12191980" cy="6857990"/>
          </a:xfrm>
          <a:prstGeom prst="rect">
            <a:avLst/>
          </a:prstGeom>
        </p:spPr>
      </p:pic>
      <p:sp>
        <p:nvSpPr>
          <p:cNvPr id="35" name="Freeform: Shape 34">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0141"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24EB6494-97B6-4CAB-83D0-85094B34CB52}"/>
              </a:ext>
            </a:extLst>
          </p:cNvPr>
          <p:cNvSpPr txBox="1"/>
          <p:nvPr/>
        </p:nvSpPr>
        <p:spPr>
          <a:xfrm>
            <a:off x="7448503" y="739202"/>
            <a:ext cx="4594603" cy="275408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nSpc>
                <a:spcPct val="90000"/>
              </a:lnSpc>
              <a:spcAft>
                <a:spcPts val="600"/>
              </a:spcAft>
            </a:pPr>
            <a:r>
              <a:rPr lang="en-US" sz="2400" b="1">
                <a:latin typeface="Biome"/>
                <a:cs typeface="Biome"/>
              </a:rPr>
              <a:t>SQL</a:t>
            </a:r>
            <a:r>
              <a:rPr lang="en-US" b="1">
                <a:latin typeface="Biome"/>
                <a:cs typeface="Biome"/>
              </a:rPr>
              <a:t> :</a:t>
            </a:r>
            <a:endParaRPr lang="en-US"/>
          </a:p>
          <a:p>
            <a:pPr>
              <a:lnSpc>
                <a:spcPct val="90000"/>
              </a:lnSpc>
              <a:spcAft>
                <a:spcPts val="600"/>
              </a:spcAft>
            </a:pPr>
            <a:r>
              <a:rPr lang="en-US">
                <a:latin typeface="Biome"/>
                <a:cs typeface="Biome"/>
              </a:rPr>
              <a:t>SQL stands for </a:t>
            </a:r>
            <a:r>
              <a:rPr lang="en-US" b="1">
                <a:latin typeface="Biome"/>
                <a:cs typeface="Biome"/>
              </a:rPr>
              <a:t>Structured Query Language</a:t>
            </a:r>
            <a:r>
              <a:rPr lang="en-US">
                <a:latin typeface="Biome"/>
                <a:cs typeface="Biome"/>
              </a:rPr>
              <a:t> which is basically a language used by databases. This language allows to handle the information using tables and shows a language to query these tables and other objects related (views, functions, procedures, etc.). Most of the databases like SQL Server, Oracle, PostgreSQL, MySQL, MariaDB handle this language (with some extensions and variations) to handle the data.</a:t>
            </a:r>
          </a:p>
        </p:txBody>
      </p:sp>
    </p:spTree>
    <p:extLst>
      <p:ext uri="{BB962C8B-B14F-4D97-AF65-F5344CB8AC3E}">
        <p14:creationId xmlns:p14="http://schemas.microsoft.com/office/powerpoint/2010/main" val="15803752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6" descr="HD wallpaper: two glowing question marks, Pile, Question, Mark, stack ...">
            <a:extLst>
              <a:ext uri="{FF2B5EF4-FFF2-40B4-BE49-F238E27FC236}">
                <a16:creationId xmlns:a16="http://schemas.microsoft.com/office/drawing/2014/main" id="{D204D00F-5A56-4616-8E3A-71799C625F81}"/>
              </a:ext>
            </a:extLst>
          </p:cNvPr>
          <p:cNvPicPr>
            <a:picLocks noChangeAspect="1"/>
          </p:cNvPicPr>
          <p:nvPr/>
        </p:nvPicPr>
        <p:blipFill rotWithShape="1">
          <a:blip r:embed="rId2"/>
          <a:srcRect l="832" r="10279"/>
          <a:stretch/>
        </p:blipFill>
        <p:spPr>
          <a:xfrm>
            <a:off x="-1" y="10449"/>
            <a:ext cx="12192000" cy="6857990"/>
          </a:xfrm>
          <a:prstGeom prst="rect">
            <a:avLst/>
          </a:prstGeom>
        </p:spPr>
      </p:pic>
      <p:sp>
        <p:nvSpPr>
          <p:cNvPr id="17"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19" name="Straight Connector 18">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3304FAF-E730-4AFC-9857-3884FA6FB941}"/>
              </a:ext>
            </a:extLst>
          </p:cNvPr>
          <p:cNvSpPr txBox="1"/>
          <p:nvPr/>
        </p:nvSpPr>
        <p:spPr>
          <a:xfrm>
            <a:off x="-12354" y="2591367"/>
            <a:ext cx="6111701" cy="259108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3200" b="1">
                <a:latin typeface="Calisto MT"/>
              </a:rPr>
              <a:t>When was the current version of Microsoft SQL Server launched?</a:t>
            </a:r>
          </a:p>
        </p:txBody>
      </p:sp>
      <p:sp>
        <p:nvSpPr>
          <p:cNvPr id="7" name="TextBox 6">
            <a:extLst>
              <a:ext uri="{FF2B5EF4-FFF2-40B4-BE49-F238E27FC236}">
                <a16:creationId xmlns:a16="http://schemas.microsoft.com/office/drawing/2014/main" id="{DA72653C-780D-4ABE-B8D1-D6A5FE9E50CB}"/>
              </a:ext>
            </a:extLst>
          </p:cNvPr>
          <p:cNvSpPr txBox="1"/>
          <p:nvPr/>
        </p:nvSpPr>
        <p:spPr>
          <a:xfrm>
            <a:off x="1870090" y="4829460"/>
            <a:ext cx="435070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Algerian"/>
                <a:cs typeface="Calibri"/>
              </a:rPr>
              <a:t>Sol: 2019</a:t>
            </a:r>
          </a:p>
        </p:txBody>
      </p:sp>
    </p:spTree>
    <p:extLst>
      <p:ext uri="{BB962C8B-B14F-4D97-AF65-F5344CB8AC3E}">
        <p14:creationId xmlns:p14="http://schemas.microsoft.com/office/powerpoint/2010/main" val="2812965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36BDD02B-F032-4E5E-AEDA-8EA9F9221D66}"/>
              </a:ext>
            </a:extLst>
          </p:cNvPr>
          <p:cNvPicPr>
            <a:picLocks noChangeAspect="1"/>
          </p:cNvPicPr>
          <p:nvPr/>
        </p:nvPicPr>
        <p:blipFill rotWithShape="1">
          <a:blip r:embed="rId2"/>
          <a:srcRect l="1870" r="38871"/>
          <a:stretch/>
        </p:blipFill>
        <p:spPr>
          <a:xfrm>
            <a:off x="-41751"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2" name="TextBox 1">
            <a:extLst>
              <a:ext uri="{FF2B5EF4-FFF2-40B4-BE49-F238E27FC236}">
                <a16:creationId xmlns:a16="http://schemas.microsoft.com/office/drawing/2014/main" id="{C8D916E8-8551-49F0-9A86-1025AEE8EE18}"/>
              </a:ext>
            </a:extLst>
          </p:cNvPr>
          <p:cNvSpPr txBox="1"/>
          <p:nvPr/>
        </p:nvSpPr>
        <p:spPr>
          <a:xfrm>
            <a:off x="528252" y="2939745"/>
            <a:ext cx="4709682" cy="181558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3600" b="1" kern="1200">
                <a:solidFill>
                  <a:schemeClr val="tx1">
                    <a:lumMod val="95000"/>
                    <a:lumOff val="5000"/>
                  </a:schemeClr>
                </a:solidFill>
                <a:latin typeface="Biome"/>
                <a:ea typeface="+mj-ea"/>
                <a:cs typeface="Biome"/>
              </a:rPr>
              <a:t>Some important</a:t>
            </a:r>
            <a:r>
              <a:rPr lang="en-US" sz="3600" b="1">
                <a:solidFill>
                  <a:schemeClr val="tx1">
                    <a:lumMod val="95000"/>
                    <a:lumOff val="5000"/>
                  </a:schemeClr>
                </a:solidFill>
                <a:latin typeface="Biome"/>
                <a:ea typeface="+mj-ea"/>
                <a:cs typeface="Biome"/>
              </a:rPr>
              <a:t>      </a:t>
            </a:r>
          </a:p>
          <a:p>
            <a:pPr>
              <a:lnSpc>
                <a:spcPct val="90000"/>
              </a:lnSpc>
              <a:spcBef>
                <a:spcPct val="0"/>
              </a:spcBef>
              <a:spcAft>
                <a:spcPts val="600"/>
              </a:spcAft>
            </a:pPr>
            <a:r>
              <a:rPr lang="en-US" sz="3600" b="1" kern="1200">
                <a:solidFill>
                  <a:schemeClr val="tx1">
                    <a:lumMod val="95000"/>
                    <a:lumOff val="5000"/>
                  </a:schemeClr>
                </a:solidFill>
                <a:latin typeface="Biome"/>
                <a:ea typeface="+mj-ea"/>
                <a:cs typeface="Biome"/>
              </a:rPr>
              <a:t>SQL commands</a:t>
            </a:r>
            <a:r>
              <a:rPr lang="en-US" sz="3600" b="1">
                <a:solidFill>
                  <a:srgbClr val="000000"/>
                </a:solidFill>
                <a:latin typeface="+mj-lt"/>
                <a:ea typeface="+mj-ea"/>
                <a:cs typeface="+mj-cs"/>
              </a:rPr>
              <a:t>  </a:t>
            </a:r>
            <a:r>
              <a:rPr lang="en-US" sz="3600" b="1">
                <a:latin typeface="+mj-lt"/>
                <a:ea typeface="+mj-ea"/>
                <a:cs typeface="+mj-cs"/>
              </a:rPr>
              <a:t>   </a:t>
            </a:r>
            <a:endParaRPr lang="en-US" sz="3600" b="1" kern="1200">
              <a:latin typeface="+mj-lt"/>
              <a:ea typeface="+mj-ea"/>
              <a:cs typeface="Calibri Light"/>
            </a:endParaRPr>
          </a:p>
          <a:p>
            <a:pPr>
              <a:lnSpc>
                <a:spcPct val="90000"/>
              </a:lnSpc>
              <a:spcBef>
                <a:spcPct val="0"/>
              </a:spcBef>
              <a:spcAft>
                <a:spcPts val="600"/>
              </a:spcAft>
            </a:pPr>
            <a:endParaRPr lang="en-US" sz="3600" b="1" kern="1200">
              <a:solidFill>
                <a:schemeClr val="bg1"/>
              </a:solidFill>
              <a:latin typeface="+mj-lt"/>
              <a:ea typeface="+mj-ea"/>
              <a:cs typeface="Calibri Light"/>
            </a:endParaRPr>
          </a:p>
        </p:txBody>
      </p:sp>
      <p:graphicFrame>
        <p:nvGraphicFramePr>
          <p:cNvPr id="3" name="Diagram 3">
            <a:extLst>
              <a:ext uri="{FF2B5EF4-FFF2-40B4-BE49-F238E27FC236}">
                <a16:creationId xmlns:a16="http://schemas.microsoft.com/office/drawing/2014/main" id="{5BAD75B1-2573-4279-A03C-A1BBE72ED14F}"/>
              </a:ext>
            </a:extLst>
          </p:cNvPr>
          <p:cNvGraphicFramePr/>
          <p:nvPr>
            <p:extLst>
              <p:ext uri="{D42A27DB-BD31-4B8C-83A1-F6EECF244321}">
                <p14:modId xmlns:p14="http://schemas.microsoft.com/office/powerpoint/2010/main" val="2958576274"/>
              </p:ext>
            </p:extLst>
          </p:nvPr>
        </p:nvGraphicFramePr>
        <p:xfrm>
          <a:off x="6417734" y="286860"/>
          <a:ext cx="5709197" cy="64981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66869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1" name="Rectangle 20">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4167A04-6096-4997-B78A-788F64E2344A}"/>
              </a:ext>
            </a:extLst>
          </p:cNvPr>
          <p:cNvSpPr txBox="1"/>
          <p:nvPr/>
        </p:nvSpPr>
        <p:spPr>
          <a:xfrm>
            <a:off x="561965" y="979033"/>
            <a:ext cx="5278066" cy="397958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2000" b="1">
                <a:latin typeface="Gulim"/>
                <a:ea typeface="Gulim"/>
                <a:cs typeface="Biome Light"/>
              </a:rPr>
              <a:t>The SQL WHERE Clause</a:t>
            </a:r>
            <a:endParaRPr lang="en-US" b="1">
              <a:latin typeface="Gulim"/>
              <a:ea typeface="Gulim"/>
              <a:cs typeface="Biome Light"/>
            </a:endParaRPr>
          </a:p>
          <a:p>
            <a:pPr indent="-228600">
              <a:lnSpc>
                <a:spcPct val="90000"/>
              </a:lnSpc>
              <a:spcAft>
                <a:spcPts val="600"/>
              </a:spcAft>
              <a:buFont typeface="Arial" panose="020B0604020202020204" pitchFamily="34" charset="0"/>
              <a:buChar char="•"/>
            </a:pPr>
            <a:endParaRPr lang="en-US" sz="2000" b="1">
              <a:latin typeface="Sitka Text"/>
            </a:endParaRPr>
          </a:p>
          <a:p>
            <a:pPr marL="342900" indent="-342900">
              <a:lnSpc>
                <a:spcPct val="90000"/>
              </a:lnSpc>
              <a:spcAft>
                <a:spcPts val="600"/>
              </a:spcAft>
              <a:buFont typeface="Wingdings"/>
              <a:buChar char="ü"/>
            </a:pPr>
            <a:r>
              <a:rPr lang="en-US" sz="2000">
                <a:latin typeface="Sitka Text"/>
              </a:rPr>
              <a:t>The WHERE clause is used to filter records.</a:t>
            </a:r>
            <a:endParaRPr lang="en-US" sz="2000">
              <a:latin typeface="Sitka Text"/>
              <a:cs typeface="Calibri" panose="020F0502020204030204"/>
            </a:endParaRPr>
          </a:p>
          <a:p>
            <a:pPr marL="342900" indent="-342900">
              <a:lnSpc>
                <a:spcPct val="90000"/>
              </a:lnSpc>
              <a:spcAft>
                <a:spcPts val="600"/>
              </a:spcAft>
              <a:buFont typeface="Wingdings"/>
              <a:buChar char="ü"/>
            </a:pPr>
            <a:endParaRPr lang="en-US" sz="2000">
              <a:latin typeface="Sitka Text"/>
              <a:cs typeface="Calibri" panose="020F0502020204030204"/>
            </a:endParaRPr>
          </a:p>
          <a:p>
            <a:pPr marL="342900" indent="-342900">
              <a:lnSpc>
                <a:spcPct val="90000"/>
              </a:lnSpc>
              <a:spcAft>
                <a:spcPts val="600"/>
              </a:spcAft>
              <a:buFont typeface="Wingdings"/>
              <a:buChar char="ü"/>
            </a:pPr>
            <a:r>
              <a:rPr lang="en-US" sz="2000">
                <a:latin typeface="Sitka Text"/>
              </a:rPr>
              <a:t>It is used to extract only those records that fulfill a specified condition.</a:t>
            </a:r>
            <a:endParaRPr lang="en-US" sz="2000">
              <a:latin typeface="Sitka Text"/>
              <a:cs typeface="Calibri" panose="020F0502020204030204"/>
            </a:endParaRPr>
          </a:p>
          <a:p>
            <a:pPr indent="-228600">
              <a:lnSpc>
                <a:spcPct val="90000"/>
              </a:lnSpc>
              <a:spcAft>
                <a:spcPts val="600"/>
              </a:spcAft>
              <a:buFont typeface="Arial" panose="020B0604020202020204" pitchFamily="34" charset="0"/>
              <a:buChar char="•"/>
            </a:pPr>
            <a:endParaRPr lang="en-US" sz="2000"/>
          </a:p>
        </p:txBody>
      </p:sp>
      <p:sp>
        <p:nvSpPr>
          <p:cNvPr id="26" name="Rectangle 25">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Graphical user interface, text, application&#10;&#10;Description automatically generated">
            <a:extLst>
              <a:ext uri="{FF2B5EF4-FFF2-40B4-BE49-F238E27FC236}">
                <a16:creationId xmlns:a16="http://schemas.microsoft.com/office/drawing/2014/main" id="{BE2DAFAA-783F-43CA-9F28-6C5C34075D4E}"/>
              </a:ext>
            </a:extLst>
          </p:cNvPr>
          <p:cNvPicPr>
            <a:picLocks noChangeAspect="1"/>
          </p:cNvPicPr>
          <p:nvPr/>
        </p:nvPicPr>
        <p:blipFill>
          <a:blip r:embed="rId2"/>
          <a:stretch>
            <a:fillRect/>
          </a:stretch>
        </p:blipFill>
        <p:spPr>
          <a:xfrm>
            <a:off x="6853385" y="575239"/>
            <a:ext cx="4814376" cy="2359532"/>
          </a:xfrm>
          <a:prstGeom prst="rect">
            <a:avLst/>
          </a:prstGeom>
        </p:spPr>
      </p:pic>
      <p:sp>
        <p:nvSpPr>
          <p:cNvPr id="30" name="Rectangle 29">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application&#10;&#10;Description automatically generated">
            <a:extLst>
              <a:ext uri="{FF2B5EF4-FFF2-40B4-BE49-F238E27FC236}">
                <a16:creationId xmlns:a16="http://schemas.microsoft.com/office/drawing/2014/main" id="{99459B61-2116-4E08-97FA-748BFF330DAB}"/>
              </a:ext>
            </a:extLst>
          </p:cNvPr>
          <p:cNvPicPr>
            <a:picLocks noChangeAspect="1"/>
          </p:cNvPicPr>
          <p:nvPr/>
        </p:nvPicPr>
        <p:blipFill>
          <a:blip r:embed="rId3"/>
          <a:stretch>
            <a:fillRect/>
          </a:stretch>
        </p:blipFill>
        <p:spPr>
          <a:xfrm>
            <a:off x="6845897" y="3506611"/>
            <a:ext cx="4813111" cy="2921322"/>
          </a:xfrm>
          <a:prstGeom prst="rect">
            <a:avLst/>
          </a:prstGeom>
        </p:spPr>
      </p:pic>
    </p:spTree>
    <p:extLst>
      <p:ext uri="{BB962C8B-B14F-4D97-AF65-F5344CB8AC3E}">
        <p14:creationId xmlns:p14="http://schemas.microsoft.com/office/powerpoint/2010/main" val="799867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Picture 6">
            <a:extLst>
              <a:ext uri="{FF2B5EF4-FFF2-40B4-BE49-F238E27FC236}">
                <a16:creationId xmlns:a16="http://schemas.microsoft.com/office/drawing/2014/main" id="{EE4573A5-134C-4A5F-990F-7EAA152D51C3}"/>
              </a:ext>
            </a:extLst>
          </p:cNvPr>
          <p:cNvPicPr>
            <a:picLocks noChangeAspect="1"/>
          </p:cNvPicPr>
          <p:nvPr/>
        </p:nvPicPr>
        <p:blipFill rotWithShape="1">
          <a:blip r:embed="rId2">
            <a:alphaModFix amt="60000"/>
            <a:extLst>
              <a:ext uri="{837473B0-CC2E-450A-ABE3-18F120FF3D39}">
                <a1611:picAttrSrcUrl xmlns:a1611="http://schemas.microsoft.com/office/drawing/2016/11/main" r:id="rId3"/>
              </a:ext>
            </a:extLst>
          </a:blip>
          <a:srcRect t="881"/>
          <a:stretch/>
        </p:blipFill>
        <p:spPr>
          <a:xfrm>
            <a:off x="-1" y="10"/>
            <a:ext cx="12192001" cy="6857990"/>
          </a:xfrm>
          <a:prstGeom prst="rect">
            <a:avLst/>
          </a:prstGeom>
        </p:spPr>
      </p:pic>
      <p:sp>
        <p:nvSpPr>
          <p:cNvPr id="2" name="TextBox 1">
            <a:extLst>
              <a:ext uri="{FF2B5EF4-FFF2-40B4-BE49-F238E27FC236}">
                <a16:creationId xmlns:a16="http://schemas.microsoft.com/office/drawing/2014/main" id="{06F8F0AA-3D63-4977-B552-AA9D802F1DBA}"/>
              </a:ext>
            </a:extLst>
          </p:cNvPr>
          <p:cNvSpPr txBox="1"/>
          <p:nvPr/>
        </p:nvSpPr>
        <p:spPr>
          <a:xfrm>
            <a:off x="290045" y="2957665"/>
            <a:ext cx="11640059" cy="153713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3200">
                <a:solidFill>
                  <a:srgbClr val="FFFFFF"/>
                </a:solidFill>
                <a:latin typeface="Century"/>
                <a:cs typeface="aldhabi"/>
              </a:rPr>
              <a:t>If you burned all of the data created in just one day onto DVDs, you could stack them on top of each other and </a:t>
            </a:r>
            <a:r>
              <a:rPr lang="en-US" sz="3200" b="1">
                <a:solidFill>
                  <a:srgbClr val="FFFFFF"/>
                </a:solidFill>
                <a:latin typeface="Century"/>
                <a:cs typeface="aldhabi"/>
              </a:rPr>
              <a:t>reach and return the moon – twice</a:t>
            </a:r>
            <a:r>
              <a:rPr lang="en-US" sz="3200">
                <a:solidFill>
                  <a:srgbClr val="FFFFFF"/>
                </a:solidFill>
              </a:rPr>
              <a:t>.</a:t>
            </a:r>
            <a:endParaRPr lang="en-US" sz="3200">
              <a:solidFill>
                <a:srgbClr val="FFFFFF"/>
              </a:solidFill>
              <a:cs typeface="Calibri"/>
            </a:endParaRPr>
          </a:p>
        </p:txBody>
      </p:sp>
      <p:sp>
        <p:nvSpPr>
          <p:cNvPr id="7" name="TextBox 6">
            <a:extLst>
              <a:ext uri="{FF2B5EF4-FFF2-40B4-BE49-F238E27FC236}">
                <a16:creationId xmlns:a16="http://schemas.microsoft.com/office/drawing/2014/main" id="{44E6855F-10B4-4990-82D6-DAEC3C55D24B}"/>
              </a:ext>
            </a:extLst>
          </p:cNvPr>
          <p:cNvSpPr txBox="1"/>
          <p:nvPr/>
        </p:nvSpPr>
        <p:spPr>
          <a:xfrm>
            <a:off x="9870532" y="6657945"/>
            <a:ext cx="232146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a:t>
            </a:r>
            <a:r>
              <a:rPr lang="en-US" sz="700">
                <a:solidFill>
                  <a:srgbClr val="FFFFFF"/>
                </a:solidFill>
              </a:rPr>
              <a:t>.</a:t>
            </a:r>
          </a:p>
        </p:txBody>
      </p:sp>
      <p:pic>
        <p:nvPicPr>
          <p:cNvPr id="9" name="Graphic 9" descr="Aquarius with solid fill">
            <a:extLst>
              <a:ext uri="{FF2B5EF4-FFF2-40B4-BE49-F238E27FC236}">
                <a16:creationId xmlns:a16="http://schemas.microsoft.com/office/drawing/2014/main" id="{2CEE8710-94DE-4C7E-A80F-6DE807F99C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8044" y="1886897"/>
            <a:ext cx="1225215" cy="1074821"/>
          </a:xfrm>
          <a:prstGeom prst="rect">
            <a:avLst/>
          </a:prstGeom>
        </p:spPr>
      </p:pic>
    </p:spTree>
    <p:extLst>
      <p:ext uri="{BB962C8B-B14F-4D97-AF65-F5344CB8AC3E}">
        <p14:creationId xmlns:p14="http://schemas.microsoft.com/office/powerpoint/2010/main" val="2900912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30">
            <a:extLst>
              <a:ext uri="{FF2B5EF4-FFF2-40B4-BE49-F238E27FC236}">
                <a16:creationId xmlns:a16="http://schemas.microsoft.com/office/drawing/2014/main" id="{3203E4BD-30E1-42F5-9949-FF7CA56A9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32">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6441"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998176"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5" y="424614"/>
            <a:ext cx="3461419" cy="578346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text, application, chat or text message&#10;&#10;Description automatically generated">
            <a:extLst>
              <a:ext uri="{FF2B5EF4-FFF2-40B4-BE49-F238E27FC236}">
                <a16:creationId xmlns:a16="http://schemas.microsoft.com/office/drawing/2014/main" id="{B9C8B658-E302-4BB0-8A6D-BA8AAAE3A3A9}"/>
              </a:ext>
            </a:extLst>
          </p:cNvPr>
          <p:cNvPicPr>
            <a:picLocks noChangeAspect="1"/>
          </p:cNvPicPr>
          <p:nvPr/>
        </p:nvPicPr>
        <p:blipFill>
          <a:blip r:embed="rId2"/>
          <a:stretch>
            <a:fillRect/>
          </a:stretch>
        </p:blipFill>
        <p:spPr>
          <a:xfrm>
            <a:off x="762440" y="469193"/>
            <a:ext cx="2451776" cy="1873075"/>
          </a:xfrm>
          <a:prstGeom prst="rect">
            <a:avLst/>
          </a:prstGeom>
        </p:spPr>
      </p:pic>
      <p:pic>
        <p:nvPicPr>
          <p:cNvPr id="5" name="Picture 5" descr="Graphical user interface, text, application&#10;&#10;Description automatically generated">
            <a:extLst>
              <a:ext uri="{FF2B5EF4-FFF2-40B4-BE49-F238E27FC236}">
                <a16:creationId xmlns:a16="http://schemas.microsoft.com/office/drawing/2014/main" id="{40163DC0-12D6-451B-8022-A8507EC47588}"/>
              </a:ext>
            </a:extLst>
          </p:cNvPr>
          <p:cNvPicPr>
            <a:picLocks noChangeAspect="1"/>
          </p:cNvPicPr>
          <p:nvPr/>
        </p:nvPicPr>
        <p:blipFill>
          <a:blip r:embed="rId3"/>
          <a:stretch>
            <a:fillRect/>
          </a:stretch>
        </p:blipFill>
        <p:spPr>
          <a:xfrm>
            <a:off x="723701" y="2410259"/>
            <a:ext cx="2687405" cy="1801189"/>
          </a:xfrm>
          <a:prstGeom prst="rect">
            <a:avLst/>
          </a:prstGeom>
        </p:spPr>
      </p:pic>
      <p:pic>
        <p:nvPicPr>
          <p:cNvPr id="3" name="Picture 3" descr="Graphical user interface, text, application&#10;&#10;Description automatically generated">
            <a:extLst>
              <a:ext uri="{FF2B5EF4-FFF2-40B4-BE49-F238E27FC236}">
                <a16:creationId xmlns:a16="http://schemas.microsoft.com/office/drawing/2014/main" id="{9E4BBD93-35D6-4AA4-82BF-B3DC20FEB00F}"/>
              </a:ext>
            </a:extLst>
          </p:cNvPr>
          <p:cNvPicPr>
            <a:picLocks noChangeAspect="1"/>
          </p:cNvPicPr>
          <p:nvPr/>
        </p:nvPicPr>
        <p:blipFill>
          <a:blip r:embed="rId4"/>
          <a:stretch>
            <a:fillRect/>
          </a:stretch>
        </p:blipFill>
        <p:spPr>
          <a:xfrm>
            <a:off x="720275" y="4265061"/>
            <a:ext cx="2938675" cy="1959339"/>
          </a:xfrm>
          <a:prstGeom prst="rect">
            <a:avLst/>
          </a:prstGeom>
        </p:spPr>
      </p:pic>
      <p:sp>
        <p:nvSpPr>
          <p:cNvPr id="2" name="TextBox 1">
            <a:extLst>
              <a:ext uri="{FF2B5EF4-FFF2-40B4-BE49-F238E27FC236}">
                <a16:creationId xmlns:a16="http://schemas.microsoft.com/office/drawing/2014/main" id="{467A8C3E-0C90-4F36-9D1B-05799BB0DADD}"/>
              </a:ext>
            </a:extLst>
          </p:cNvPr>
          <p:cNvSpPr txBox="1"/>
          <p:nvPr/>
        </p:nvSpPr>
        <p:spPr>
          <a:xfrm>
            <a:off x="4488873" y="2620641"/>
            <a:ext cx="7115139" cy="302370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2000" b="1">
                <a:latin typeface="Gulim"/>
                <a:ea typeface="Gulim"/>
              </a:rPr>
              <a:t>The SQL COUNT(), AVG() and SUM() Functions</a:t>
            </a:r>
            <a:endParaRPr lang="en-US">
              <a:latin typeface="Gulim"/>
              <a:ea typeface="Gulim"/>
            </a:endParaRPr>
          </a:p>
          <a:p>
            <a:pPr>
              <a:lnSpc>
                <a:spcPct val="90000"/>
              </a:lnSpc>
              <a:spcBef>
                <a:spcPct val="0"/>
              </a:spcBef>
              <a:spcAft>
                <a:spcPts val="600"/>
              </a:spcAft>
            </a:pPr>
            <a:endParaRPr lang="en-US" sz="2000" b="1"/>
          </a:p>
          <a:p>
            <a:pPr marL="342900" indent="-342900">
              <a:lnSpc>
                <a:spcPct val="90000"/>
              </a:lnSpc>
              <a:spcBef>
                <a:spcPct val="0"/>
              </a:spcBef>
              <a:spcAft>
                <a:spcPts val="600"/>
              </a:spcAft>
              <a:buFont typeface="Wingdings"/>
              <a:buChar char="ü"/>
            </a:pPr>
            <a:r>
              <a:rPr lang="en-US" sz="2000">
                <a:latin typeface="Sitka Text"/>
              </a:rPr>
              <a:t>The COUNT() function returns the number of rows that matches a specified criterion.</a:t>
            </a:r>
            <a:endParaRPr lang="en-US" sz="2000">
              <a:latin typeface="Sitka Text"/>
              <a:cs typeface="Calibri" panose="020F0502020204030204"/>
            </a:endParaRPr>
          </a:p>
          <a:p>
            <a:pPr marL="342900" indent="-342900">
              <a:lnSpc>
                <a:spcPct val="90000"/>
              </a:lnSpc>
              <a:spcBef>
                <a:spcPct val="0"/>
              </a:spcBef>
              <a:spcAft>
                <a:spcPts val="600"/>
              </a:spcAft>
              <a:buFont typeface="Wingdings"/>
              <a:buChar char="ü"/>
            </a:pPr>
            <a:r>
              <a:rPr lang="en-US" sz="2000">
                <a:latin typeface="Sitka Text"/>
              </a:rPr>
              <a:t>The AVG() function returns the average value of a numeric column. </a:t>
            </a:r>
            <a:endParaRPr lang="en-US" sz="2000">
              <a:latin typeface="Sitka Text"/>
              <a:cs typeface="Calibri" panose="020F0502020204030204"/>
            </a:endParaRPr>
          </a:p>
          <a:p>
            <a:pPr marL="342900" indent="-342900">
              <a:lnSpc>
                <a:spcPct val="90000"/>
              </a:lnSpc>
              <a:spcBef>
                <a:spcPct val="0"/>
              </a:spcBef>
              <a:spcAft>
                <a:spcPts val="600"/>
              </a:spcAft>
              <a:buFont typeface="Wingdings"/>
              <a:buChar char="ü"/>
            </a:pPr>
            <a:r>
              <a:rPr lang="en-US" sz="2000">
                <a:latin typeface="Sitka Text"/>
              </a:rPr>
              <a:t>The SUM() function returns the total sum of a numeric column</a:t>
            </a:r>
            <a:r>
              <a:rPr lang="en-US" sz="2000"/>
              <a:t>. </a:t>
            </a:r>
            <a:endParaRPr lang="en-US" sz="2000">
              <a:cs typeface="Calibri" panose="020F0502020204030204"/>
            </a:endParaRPr>
          </a:p>
          <a:p>
            <a:pPr indent="-228600">
              <a:lnSpc>
                <a:spcPct val="90000"/>
              </a:lnSpc>
              <a:spcBef>
                <a:spcPct val="0"/>
              </a:spcBef>
              <a:spcAft>
                <a:spcPts val="600"/>
              </a:spcAft>
              <a:buFont typeface="Arial" panose="020B0604020202020204" pitchFamily="34" charset="0"/>
              <a:buChar char="•"/>
            </a:pPr>
            <a:endParaRPr lang="en-US" sz="2000" b="1"/>
          </a:p>
        </p:txBody>
      </p:sp>
    </p:spTree>
    <p:extLst>
      <p:ext uri="{BB962C8B-B14F-4D97-AF65-F5344CB8AC3E}">
        <p14:creationId xmlns:p14="http://schemas.microsoft.com/office/powerpoint/2010/main" val="167453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3">
            <a:extLst>
              <a:ext uri="{FF2B5EF4-FFF2-40B4-BE49-F238E27FC236}">
                <a16:creationId xmlns:a16="http://schemas.microsoft.com/office/drawing/2014/main" id="{74B0B678-CD10-4371-96E5-2706F4579F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5">
            <a:extLst>
              <a:ext uri="{FF2B5EF4-FFF2-40B4-BE49-F238E27FC236}">
                <a16:creationId xmlns:a16="http://schemas.microsoft.com/office/drawing/2014/main" id="{A9270323-9616-4384-857D-E86B78272E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77" name="Rectangle 76">
              <a:extLst>
                <a:ext uri="{FF2B5EF4-FFF2-40B4-BE49-F238E27FC236}">
                  <a16:creationId xmlns:a16="http://schemas.microsoft.com/office/drawing/2014/main" id="{8A3838D5-9565-4601-BAC3-D1B5BDB80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3349A4B8-3246-4579-922E-FE1155C7F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9">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Graphical user interface&#10;&#10;Description automatically generated">
            <a:extLst>
              <a:ext uri="{FF2B5EF4-FFF2-40B4-BE49-F238E27FC236}">
                <a16:creationId xmlns:a16="http://schemas.microsoft.com/office/drawing/2014/main" id="{7D2A74C8-460C-40BF-8080-AD15E8D984B5}"/>
              </a:ext>
            </a:extLst>
          </p:cNvPr>
          <p:cNvPicPr>
            <a:picLocks noChangeAspect="1"/>
          </p:cNvPicPr>
          <p:nvPr/>
        </p:nvPicPr>
        <p:blipFill>
          <a:blip r:embed="rId2"/>
          <a:stretch>
            <a:fillRect/>
          </a:stretch>
        </p:blipFill>
        <p:spPr>
          <a:xfrm>
            <a:off x="2078967" y="2145234"/>
            <a:ext cx="8155988" cy="2182781"/>
          </a:xfrm>
          <a:prstGeom prst="rect">
            <a:avLst/>
          </a:prstGeom>
        </p:spPr>
      </p:pic>
      <p:sp>
        <p:nvSpPr>
          <p:cNvPr id="82" name="Rectangle 81">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57331" y="2188548"/>
            <a:ext cx="5041025"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able&#10;&#10;Description automatically generated">
            <a:extLst>
              <a:ext uri="{FF2B5EF4-FFF2-40B4-BE49-F238E27FC236}">
                <a16:creationId xmlns:a16="http://schemas.microsoft.com/office/drawing/2014/main" id="{7B1CCC74-6724-4BFF-A976-85E727A4242D}"/>
              </a:ext>
            </a:extLst>
          </p:cNvPr>
          <p:cNvPicPr>
            <a:picLocks noChangeAspect="1"/>
          </p:cNvPicPr>
          <p:nvPr/>
        </p:nvPicPr>
        <p:blipFill>
          <a:blip r:embed="rId3"/>
          <a:stretch>
            <a:fillRect/>
          </a:stretch>
        </p:blipFill>
        <p:spPr>
          <a:xfrm>
            <a:off x="2078966" y="4402526"/>
            <a:ext cx="8155987" cy="1932684"/>
          </a:xfrm>
          <a:prstGeom prst="rect">
            <a:avLst/>
          </a:prstGeom>
        </p:spPr>
      </p:pic>
      <p:sp>
        <p:nvSpPr>
          <p:cNvPr id="2" name="TextBox 1">
            <a:extLst>
              <a:ext uri="{FF2B5EF4-FFF2-40B4-BE49-F238E27FC236}">
                <a16:creationId xmlns:a16="http://schemas.microsoft.com/office/drawing/2014/main" id="{36ABF21A-722F-4929-9708-D91E5B5C9529}"/>
              </a:ext>
            </a:extLst>
          </p:cNvPr>
          <p:cNvSpPr txBox="1"/>
          <p:nvPr/>
        </p:nvSpPr>
        <p:spPr>
          <a:xfrm>
            <a:off x="1526824" y="222105"/>
            <a:ext cx="10167717" cy="271234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2000" b="1">
                <a:latin typeface="Gulim"/>
                <a:ea typeface="Gulim"/>
              </a:rPr>
              <a:t>SQL Wildcard Characters</a:t>
            </a:r>
            <a:r>
              <a:rPr lang="en-US" sz="2000" b="1"/>
              <a:t>:</a:t>
            </a:r>
            <a:endParaRPr lang="en-US"/>
          </a:p>
          <a:p>
            <a:pPr marL="342900" indent="-342900">
              <a:lnSpc>
                <a:spcPct val="90000"/>
              </a:lnSpc>
              <a:spcAft>
                <a:spcPts val="600"/>
              </a:spcAft>
              <a:buFont typeface="Wingdings"/>
              <a:buChar char="ü"/>
            </a:pPr>
            <a:r>
              <a:rPr lang="en-US" sz="2000">
                <a:latin typeface="Sitka Text"/>
              </a:rPr>
              <a:t>A wildcard character is used to substitute one or more characters in a string.</a:t>
            </a:r>
            <a:endParaRPr lang="en-US" sz="2000">
              <a:latin typeface="Sitka Text"/>
              <a:cs typeface="Calibri" panose="020F0502020204030204"/>
            </a:endParaRPr>
          </a:p>
          <a:p>
            <a:pPr marL="342900" indent="-342900">
              <a:lnSpc>
                <a:spcPct val="90000"/>
              </a:lnSpc>
              <a:spcAft>
                <a:spcPts val="600"/>
              </a:spcAft>
              <a:buFont typeface="Wingdings"/>
              <a:buChar char="ü"/>
            </a:pPr>
            <a:r>
              <a:rPr lang="en-US" sz="2000">
                <a:latin typeface="Sitka Text"/>
              </a:rPr>
              <a:t>Wildcard characters are used with the LIKE operator. The LIKE operator is used in a WHERE clause to search for a specified pattern in a column</a:t>
            </a:r>
            <a:r>
              <a:rPr lang="en-US" sz="2000"/>
              <a:t>.</a:t>
            </a:r>
            <a:endParaRPr lang="en-US" sz="2000">
              <a:cs typeface="Calibri" panose="020F0502020204030204"/>
            </a:endParaRPr>
          </a:p>
          <a:p>
            <a:pPr indent="-228600">
              <a:lnSpc>
                <a:spcPct val="90000"/>
              </a:lnSpc>
              <a:spcAft>
                <a:spcPts val="600"/>
              </a:spcAft>
              <a:buFont typeface="Arial" panose="020B0604020202020204" pitchFamily="34" charset="0"/>
              <a:buChar char="•"/>
            </a:pPr>
            <a:endParaRPr lang="en-US" sz="2000" b="1"/>
          </a:p>
          <a:p>
            <a:pPr indent="-228600">
              <a:lnSpc>
                <a:spcPct val="90000"/>
              </a:lnSpc>
              <a:spcAft>
                <a:spcPts val="600"/>
              </a:spcAft>
              <a:buFont typeface="Arial" panose="020B0604020202020204" pitchFamily="34" charset="0"/>
              <a:buChar char="•"/>
            </a:pPr>
            <a:endParaRPr lang="en-US" sz="2000"/>
          </a:p>
        </p:txBody>
      </p:sp>
    </p:spTree>
    <p:extLst>
      <p:ext uri="{BB962C8B-B14F-4D97-AF65-F5344CB8AC3E}">
        <p14:creationId xmlns:p14="http://schemas.microsoft.com/office/powerpoint/2010/main" val="2585963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Diagram&#10;&#10;Description automatically generated">
            <a:extLst>
              <a:ext uri="{FF2B5EF4-FFF2-40B4-BE49-F238E27FC236}">
                <a16:creationId xmlns:a16="http://schemas.microsoft.com/office/drawing/2014/main" id="{AB8603BA-2F5A-4FF0-9609-4309E90CEA1C}"/>
              </a:ext>
            </a:extLst>
          </p:cNvPr>
          <p:cNvPicPr>
            <a:picLocks noChangeAspect="1"/>
          </p:cNvPicPr>
          <p:nvPr/>
        </p:nvPicPr>
        <p:blipFill>
          <a:blip r:embed="rId2"/>
          <a:stretch>
            <a:fillRect/>
          </a:stretch>
        </p:blipFill>
        <p:spPr>
          <a:xfrm>
            <a:off x="1339785" y="2312316"/>
            <a:ext cx="9046540" cy="4153419"/>
          </a:xfrm>
          <a:prstGeom prst="rect">
            <a:avLst/>
          </a:prstGeom>
        </p:spPr>
      </p:pic>
      <p:sp>
        <p:nvSpPr>
          <p:cNvPr id="2" name="TextBox 1">
            <a:extLst>
              <a:ext uri="{FF2B5EF4-FFF2-40B4-BE49-F238E27FC236}">
                <a16:creationId xmlns:a16="http://schemas.microsoft.com/office/drawing/2014/main" id="{487C8D6F-F2E7-4FBF-B7C0-B744EAED8389}"/>
              </a:ext>
            </a:extLst>
          </p:cNvPr>
          <p:cNvSpPr txBox="1"/>
          <p:nvPr/>
        </p:nvSpPr>
        <p:spPr>
          <a:xfrm>
            <a:off x="914278" y="270377"/>
            <a:ext cx="9994294" cy="1727261"/>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2400" b="1">
                <a:latin typeface="Gulim"/>
                <a:ea typeface="Gulim"/>
              </a:rPr>
              <a:t>SQL JOIN</a:t>
            </a:r>
            <a:endParaRPr lang="en-US" sz="2400">
              <a:latin typeface="Gulim"/>
              <a:ea typeface="Gulim"/>
            </a:endParaRPr>
          </a:p>
          <a:p>
            <a:pPr>
              <a:lnSpc>
                <a:spcPct val="90000"/>
              </a:lnSpc>
              <a:spcBef>
                <a:spcPct val="0"/>
              </a:spcBef>
              <a:spcAft>
                <a:spcPts val="600"/>
              </a:spcAft>
            </a:pPr>
            <a:r>
              <a:rPr lang="en-US" sz="2000">
                <a:latin typeface="Sitka Text"/>
                <a:cs typeface="aldhabi"/>
              </a:rPr>
              <a:t>A JOIN clause is used to combine rows from two or more tables, based on a related column between them.</a:t>
            </a:r>
          </a:p>
        </p:txBody>
      </p:sp>
      <p:sp>
        <p:nvSpPr>
          <p:cNvPr id="41" name="Rectangle 40">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83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1" name="Rectangle 10">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452539B-6AEE-45B8-A6E9-5C34A135E5F0}"/>
              </a:ext>
            </a:extLst>
          </p:cNvPr>
          <p:cNvSpPr txBox="1"/>
          <p:nvPr/>
        </p:nvSpPr>
        <p:spPr>
          <a:xfrm>
            <a:off x="561965" y="1367222"/>
            <a:ext cx="4961991" cy="397958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2400" b="1">
                <a:latin typeface="Gulim"/>
                <a:ea typeface="Gulim"/>
              </a:rPr>
              <a:t>The SQL GROUP BY Statement</a:t>
            </a:r>
            <a:endParaRPr lang="en-US" sz="2400">
              <a:latin typeface="Gulim"/>
              <a:ea typeface="Gulim"/>
            </a:endParaRPr>
          </a:p>
          <a:p>
            <a:pPr>
              <a:lnSpc>
                <a:spcPct val="90000"/>
              </a:lnSpc>
              <a:spcAft>
                <a:spcPts val="600"/>
              </a:spcAft>
            </a:pPr>
            <a:endParaRPr lang="en-US" sz="2000" b="1">
              <a:latin typeface="Calibri"/>
              <a:cs typeface="Calibri"/>
            </a:endParaRPr>
          </a:p>
          <a:p>
            <a:pPr marL="342900" indent="-342900">
              <a:lnSpc>
                <a:spcPct val="90000"/>
              </a:lnSpc>
              <a:spcAft>
                <a:spcPts val="600"/>
              </a:spcAft>
              <a:buFont typeface="Wingdings"/>
              <a:buChar char="ü"/>
            </a:pPr>
            <a:r>
              <a:rPr lang="en-US" sz="2000">
                <a:latin typeface="Sitka Text"/>
              </a:rPr>
              <a:t>The GROUP BY statement groups rows that have the same values into summary rows, like "find the number of customers in each country".</a:t>
            </a:r>
            <a:endParaRPr lang="en-US" sz="2000">
              <a:latin typeface="Sitka Text"/>
              <a:cs typeface="Calibri" panose="020F0502020204030204"/>
            </a:endParaRPr>
          </a:p>
          <a:p>
            <a:pPr marL="342900" indent="-342900">
              <a:lnSpc>
                <a:spcPct val="90000"/>
              </a:lnSpc>
              <a:spcAft>
                <a:spcPts val="600"/>
              </a:spcAft>
              <a:buFont typeface="Wingdings"/>
              <a:buChar char="ü"/>
            </a:pPr>
            <a:r>
              <a:rPr lang="en-US" sz="2000">
                <a:latin typeface="Sitka Text"/>
              </a:rPr>
              <a:t>The GROUP BY statement is often used with aggregate functions (COUNT(), MAX(), MIN(), SUM(), AVG()) to group the result-set by one or more columns.</a:t>
            </a:r>
            <a:endParaRPr lang="en-US" sz="2000">
              <a:latin typeface="Sitka Text"/>
              <a:cs typeface="Calibri" panose="020F0502020204030204"/>
            </a:endParaRPr>
          </a:p>
        </p:txBody>
      </p:sp>
      <p:sp>
        <p:nvSpPr>
          <p:cNvPr id="16" name="Rectangle 15">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Graphical user interface, text, application, chat or text message&#10;&#10;Description automatically generated">
            <a:extLst>
              <a:ext uri="{FF2B5EF4-FFF2-40B4-BE49-F238E27FC236}">
                <a16:creationId xmlns:a16="http://schemas.microsoft.com/office/drawing/2014/main" id="{2EBFC910-07E9-486D-9978-FDC42FD84C7B}"/>
              </a:ext>
            </a:extLst>
          </p:cNvPr>
          <p:cNvPicPr>
            <a:picLocks noChangeAspect="1"/>
          </p:cNvPicPr>
          <p:nvPr/>
        </p:nvPicPr>
        <p:blipFill rotWithShape="1">
          <a:blip r:embed="rId2"/>
          <a:srcRect r="7412" b="-1"/>
          <a:stretch/>
        </p:blipFill>
        <p:spPr>
          <a:xfrm>
            <a:off x="5977788" y="799352"/>
            <a:ext cx="5425410" cy="5259296"/>
          </a:xfrm>
          <a:prstGeom prst="rect">
            <a:avLst/>
          </a:prstGeom>
        </p:spPr>
      </p:pic>
    </p:spTree>
    <p:extLst>
      <p:ext uri="{BB962C8B-B14F-4D97-AF65-F5344CB8AC3E}">
        <p14:creationId xmlns:p14="http://schemas.microsoft.com/office/powerpoint/2010/main" val="408391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4">
            <a:extLst>
              <a:ext uri="{FF2B5EF4-FFF2-40B4-BE49-F238E27FC236}">
                <a16:creationId xmlns:a16="http://schemas.microsoft.com/office/drawing/2014/main" id="{0AB225BA-7412-4605-8E8D-5AED2BF56A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One glowing light bulb in sea of unlit bulbs">
            <a:extLst>
              <a:ext uri="{FF2B5EF4-FFF2-40B4-BE49-F238E27FC236}">
                <a16:creationId xmlns:a16="http://schemas.microsoft.com/office/drawing/2014/main" id="{8DEF6DC4-83D0-43AC-994C-FBBA1C8980CD}"/>
              </a:ext>
            </a:extLst>
          </p:cNvPr>
          <p:cNvPicPr>
            <a:picLocks noChangeAspect="1"/>
          </p:cNvPicPr>
          <p:nvPr/>
        </p:nvPicPr>
        <p:blipFill rotWithShape="1">
          <a:blip r:embed="rId2"/>
          <a:srcRect t="22645" b="2355"/>
          <a:stretch/>
        </p:blipFill>
        <p:spPr>
          <a:xfrm>
            <a:off x="20" y="-28745"/>
            <a:ext cx="12191980" cy="6857990"/>
          </a:xfrm>
          <a:prstGeom prst="rect">
            <a:avLst/>
          </a:prstGeom>
        </p:spPr>
      </p:pic>
      <p:sp>
        <p:nvSpPr>
          <p:cNvPr id="25" name="Rectangle 16">
            <a:extLst>
              <a:ext uri="{FF2B5EF4-FFF2-40B4-BE49-F238E27FC236}">
                <a16:creationId xmlns:a16="http://schemas.microsoft.com/office/drawing/2014/main" id="{604BB9CD-970D-4FE5-B4E3-D651735BF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27000"/>
              <a:duotone>
                <a:schemeClr val="accent1">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rcRect/>
            <a:tile tx="0" ty="-254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A243A31-7C51-4096-97C7-504D05B96774}"/>
              </a:ext>
            </a:extLst>
          </p:cNvPr>
          <p:cNvSpPr txBox="1"/>
          <p:nvPr/>
        </p:nvSpPr>
        <p:spPr>
          <a:xfrm>
            <a:off x="1112520" y="2325483"/>
            <a:ext cx="9966960" cy="2552091"/>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3800" b="1">
                <a:solidFill>
                  <a:srgbClr val="FFFFFF"/>
                </a:solidFill>
                <a:latin typeface="Garamond"/>
                <a:ea typeface="+mj-ea"/>
                <a:cs typeface="+mj-cs"/>
              </a:rPr>
              <a:t>“Technology like art is a soaring exercise of the human imagination.” </a:t>
            </a:r>
            <a:endParaRPr lang="en-US" sz="3800" b="1">
              <a:solidFill>
                <a:srgbClr val="FFFFFF"/>
              </a:solidFill>
              <a:latin typeface="Garamond"/>
              <a:ea typeface="+mj-ea"/>
              <a:cs typeface="Calibri Light"/>
            </a:endParaRPr>
          </a:p>
          <a:p>
            <a:pPr algn="ctr">
              <a:lnSpc>
                <a:spcPct val="90000"/>
              </a:lnSpc>
              <a:spcBef>
                <a:spcPct val="0"/>
              </a:spcBef>
              <a:spcAft>
                <a:spcPts val="600"/>
              </a:spcAft>
            </a:pPr>
            <a:r>
              <a:rPr lang="en-US" sz="3800" b="1">
                <a:solidFill>
                  <a:srgbClr val="FFFFFF"/>
                </a:solidFill>
                <a:latin typeface="Garamond"/>
                <a:ea typeface="+mj-ea"/>
                <a:cs typeface="+mj-cs"/>
              </a:rPr>
              <a:t>                                                           – Daniel Bell</a:t>
            </a:r>
            <a:endParaRPr lang="en-US" sz="3800" b="1">
              <a:solidFill>
                <a:srgbClr val="FFFFFF"/>
              </a:solidFill>
              <a:latin typeface="Garamond"/>
              <a:ea typeface="+mj-ea"/>
              <a:cs typeface="Calibri Light"/>
            </a:endParaRPr>
          </a:p>
        </p:txBody>
      </p:sp>
      <p:sp>
        <p:nvSpPr>
          <p:cNvPr id="27" name="Rectangle 18">
            <a:extLst>
              <a:ext uri="{FF2B5EF4-FFF2-40B4-BE49-F238E27FC236}">
                <a16:creationId xmlns:a16="http://schemas.microsoft.com/office/drawing/2014/main" id="{5E0D6276-8D53-4DDA-A15A-90E0831F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1955749"/>
            <a:ext cx="10222992" cy="80683"/>
          </a:xfrm>
          <a:prstGeom prst="rect">
            <a:avLst/>
          </a:prstGeom>
          <a:blipFill dpi="0" rotWithShape="1">
            <a:blip r:embed="rId5">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0">
            <a:extLst>
              <a:ext uri="{FF2B5EF4-FFF2-40B4-BE49-F238E27FC236}">
                <a16:creationId xmlns:a16="http://schemas.microsoft.com/office/drawing/2014/main" id="{00C150C7-96FB-4EB9-BDF9-212535A60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808342"/>
            <a:ext cx="10222992" cy="80683"/>
          </a:xfrm>
          <a:prstGeom prst="rect">
            <a:avLst/>
          </a:prstGeom>
          <a:blipFill dpi="0" rotWithShape="1">
            <a:blip r:embed="rId5">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726729"/>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6A1490B-3F19-4D0F-9A97-D278F8E0BFCC}"/>
              </a:ext>
            </a:extLst>
          </p:cNvPr>
          <p:cNvPicPr>
            <a:picLocks noChangeAspect="1"/>
          </p:cNvPicPr>
          <p:nvPr/>
        </p:nvPicPr>
        <p:blipFill rotWithShape="1">
          <a:blip r:embed="rId2">
            <a:alphaModFix amt="50000"/>
          </a:blip>
          <a:srcRect t="8597" r="-1" b="7111"/>
          <a:stretch/>
        </p:blipFill>
        <p:spPr>
          <a:xfrm>
            <a:off x="-14357" y="10"/>
            <a:ext cx="12191981" cy="6857989"/>
          </a:xfrm>
          <a:prstGeom prst="rect">
            <a:avLst/>
          </a:prstGeom>
        </p:spPr>
      </p:pic>
      <p:sp>
        <p:nvSpPr>
          <p:cNvPr id="2" name="Title 1">
            <a:extLst>
              <a:ext uri="{FF2B5EF4-FFF2-40B4-BE49-F238E27FC236}">
                <a16:creationId xmlns:a16="http://schemas.microsoft.com/office/drawing/2014/main" id="{F3E2F43A-3F0C-4B9B-AC90-1C5AF6B8BCC1}"/>
              </a:ext>
            </a:extLst>
          </p:cNvPr>
          <p:cNvSpPr>
            <a:spLocks noGrp="1"/>
          </p:cNvSpPr>
          <p:nvPr>
            <p:ph type="title"/>
          </p:nvPr>
        </p:nvSpPr>
        <p:spPr>
          <a:xfrm>
            <a:off x="1524000" y="1122363"/>
            <a:ext cx="9144000" cy="3350787"/>
          </a:xfrm>
        </p:spPr>
        <p:txBody>
          <a:bodyPr vert="horz" lIns="91440" tIns="45720" rIns="91440" bIns="45720" rtlCol="0" anchor="b">
            <a:normAutofit/>
          </a:bodyPr>
          <a:lstStyle/>
          <a:p>
            <a:pPr algn="ctr"/>
            <a:r>
              <a:rPr lang="en-US" sz="5700">
                <a:solidFill>
                  <a:srgbClr val="FFFFFF"/>
                </a:solidFill>
                <a:latin typeface="Baskerville Old Face"/>
                <a:cs typeface="Biome Light"/>
              </a:rPr>
              <a:t>THANK YOU</a:t>
            </a:r>
          </a:p>
        </p:txBody>
      </p:sp>
      <p:sp>
        <p:nvSpPr>
          <p:cNvPr id="32"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674891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074D66-2FD7-467E-B33D-F8604012A763}"/>
              </a:ext>
            </a:extLst>
          </p:cNvPr>
          <p:cNvSpPr>
            <a:spLocks noGrp="1"/>
          </p:cNvSpPr>
          <p:nvPr>
            <p:ph type="title"/>
          </p:nvPr>
        </p:nvSpPr>
        <p:spPr>
          <a:xfrm>
            <a:off x="737559" y="398844"/>
            <a:ext cx="11450127" cy="1148070"/>
          </a:xfrm>
        </p:spPr>
        <p:txBody>
          <a:bodyPr vert="horz" lIns="91440" tIns="45720" rIns="91440" bIns="45720" rtlCol="0" anchor="ctr">
            <a:normAutofit/>
          </a:bodyPr>
          <a:lstStyle/>
          <a:p>
            <a:r>
              <a:rPr lang="en-US" sz="3600" kern="1200">
                <a:latin typeface="Bell MT"/>
              </a:rPr>
              <a:t>ADVANTAGES OF DBMS OVER </a:t>
            </a:r>
            <a:r>
              <a:rPr lang="en-US" sz="3600">
                <a:latin typeface="Bell MT"/>
              </a:rPr>
              <a:t>FILE SYSTEM</a:t>
            </a:r>
            <a:endParaRPr lang="en-US" sz="3600" kern="1200">
              <a:latin typeface="Bell MT"/>
            </a:endParaRPr>
          </a:p>
        </p:txBody>
      </p:sp>
      <p:graphicFrame>
        <p:nvGraphicFramePr>
          <p:cNvPr id="7" name="Diagram 8">
            <a:extLst>
              <a:ext uri="{FF2B5EF4-FFF2-40B4-BE49-F238E27FC236}">
                <a16:creationId xmlns:a16="http://schemas.microsoft.com/office/drawing/2014/main" id="{CBF0876B-34D9-4351-B24F-D1B0D973C26A}"/>
              </a:ext>
            </a:extLst>
          </p:cNvPr>
          <p:cNvGraphicFramePr/>
          <p:nvPr>
            <p:extLst>
              <p:ext uri="{D42A27DB-BD31-4B8C-83A1-F6EECF244321}">
                <p14:modId xmlns:p14="http://schemas.microsoft.com/office/powerpoint/2010/main" val="307178076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4568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3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3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Isosceles Triangle 3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Isosceles Triangle 4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2">
            <a:extLst>
              <a:ext uri="{FF2B5EF4-FFF2-40B4-BE49-F238E27FC236}">
                <a16:creationId xmlns:a16="http://schemas.microsoft.com/office/drawing/2014/main" id="{01E56085-108C-43C3-994B-5CEE26811A5E}"/>
              </a:ext>
            </a:extLst>
          </p:cNvPr>
          <p:cNvGraphicFramePr>
            <a:graphicFrameLocks noGrp="1"/>
          </p:cNvGraphicFramePr>
          <p:nvPr>
            <p:extLst>
              <p:ext uri="{D42A27DB-BD31-4B8C-83A1-F6EECF244321}">
                <p14:modId xmlns:p14="http://schemas.microsoft.com/office/powerpoint/2010/main" val="4137822070"/>
              </p:ext>
            </p:extLst>
          </p:nvPr>
        </p:nvGraphicFramePr>
        <p:xfrm>
          <a:off x="661358" y="948905"/>
          <a:ext cx="10905067" cy="5314963"/>
        </p:xfrm>
        <a:graphic>
          <a:graphicData uri="http://schemas.openxmlformats.org/drawingml/2006/table">
            <a:tbl>
              <a:tblPr firstRow="1" bandRow="1">
                <a:tableStyleId>{17292A2E-F333-43FB-9621-5CBBE7FDCDCB}</a:tableStyleId>
              </a:tblPr>
              <a:tblGrid>
                <a:gridCol w="5949208">
                  <a:extLst>
                    <a:ext uri="{9D8B030D-6E8A-4147-A177-3AD203B41FA5}">
                      <a16:colId xmlns:a16="http://schemas.microsoft.com/office/drawing/2014/main" val="3395564498"/>
                    </a:ext>
                  </a:extLst>
                </a:gridCol>
                <a:gridCol w="4955859">
                  <a:extLst>
                    <a:ext uri="{9D8B030D-6E8A-4147-A177-3AD203B41FA5}">
                      <a16:colId xmlns:a16="http://schemas.microsoft.com/office/drawing/2014/main" val="1148728888"/>
                    </a:ext>
                  </a:extLst>
                </a:gridCol>
              </a:tblGrid>
              <a:tr h="569460">
                <a:tc>
                  <a:txBody>
                    <a:bodyPr/>
                    <a:lstStyle/>
                    <a:p>
                      <a:pPr lvl="0" algn="l">
                        <a:buNone/>
                      </a:pPr>
                      <a:r>
                        <a:rPr lang="en-US" sz="2400">
                          <a:effectLst/>
                          <a:latin typeface="Amasis MT Pro Medium"/>
                        </a:rPr>
                        <a:t>SQL</a:t>
                      </a:r>
                      <a:endParaRPr lang="en-US" sz="2400" b="0">
                        <a:effectLst/>
                        <a:latin typeface="Amasis MT Pro Medium"/>
                      </a:endParaRPr>
                    </a:p>
                  </a:txBody>
                  <a:tcPr marL="153274" marR="153274" marT="76637" marB="76637">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l">
                        <a:buNone/>
                      </a:pPr>
                      <a:r>
                        <a:rPr lang="en-US" sz="2400">
                          <a:effectLst/>
                          <a:latin typeface="Amasis MT Pro Medium"/>
                        </a:rPr>
                        <a:t>No SQL</a:t>
                      </a:r>
                      <a:endParaRPr lang="en-US" sz="2400" b="0">
                        <a:effectLst/>
                        <a:latin typeface="Amasis MT Pro Medium"/>
                      </a:endParaRPr>
                    </a:p>
                  </a:txBody>
                  <a:tcPr marL="153274" marR="153274" marT="76637" marB="76637">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712840701"/>
                  </a:ext>
                </a:extLst>
              </a:tr>
              <a:tr h="840632">
                <a:tc>
                  <a:txBody>
                    <a:bodyPr/>
                    <a:lstStyle/>
                    <a:p>
                      <a:pPr lvl="0" algn="l">
                        <a:buNone/>
                      </a:pPr>
                      <a:r>
                        <a:rPr lang="en-US" sz="2100" b="0">
                          <a:effectLst/>
                          <a:latin typeface="Amasis MT Pro Medium"/>
                        </a:rPr>
                        <a:t>RELATIONAL DATABASE MANAGEMENT SYSTEM (RDBMS)</a:t>
                      </a:r>
                    </a:p>
                  </a:txBody>
                  <a:tcPr marL="153274" marR="153274" marT="76637" marB="76637">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l">
                        <a:buNone/>
                      </a:pPr>
                      <a:r>
                        <a:rPr lang="en-US" sz="2100" b="0">
                          <a:effectLst/>
                          <a:latin typeface="Amasis MT Pro Medium"/>
                        </a:rPr>
                        <a:t>Non-relational or distributed database system.</a:t>
                      </a:r>
                    </a:p>
                  </a:txBody>
                  <a:tcPr marL="153274" marR="153274" marT="76637" marB="76637">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862313789"/>
                  </a:ext>
                </a:extLst>
              </a:tr>
              <a:tr h="840632">
                <a:tc>
                  <a:txBody>
                    <a:bodyPr/>
                    <a:lstStyle/>
                    <a:p>
                      <a:pPr lvl="0" algn="l">
                        <a:buNone/>
                      </a:pPr>
                      <a:r>
                        <a:rPr lang="en-US" sz="2100" b="0">
                          <a:effectLst/>
                          <a:latin typeface="Amasis MT Pro Medium"/>
                        </a:rPr>
                        <a:t>These databases have fixed or static or predefined schema</a:t>
                      </a:r>
                    </a:p>
                  </a:txBody>
                  <a:tcPr marL="153274" marR="153274" marT="76637" marB="76637">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l">
                        <a:buNone/>
                      </a:pPr>
                      <a:r>
                        <a:rPr lang="en-US" sz="2100" b="0">
                          <a:effectLst/>
                          <a:latin typeface="Amasis MT Pro Medium"/>
                        </a:rPr>
                        <a:t>They have dynamic schema</a:t>
                      </a:r>
                    </a:p>
                  </a:txBody>
                  <a:tcPr marL="153274" marR="153274" marT="76637" marB="76637">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355107672"/>
                  </a:ext>
                </a:extLst>
              </a:tr>
              <a:tr h="840632">
                <a:tc>
                  <a:txBody>
                    <a:bodyPr/>
                    <a:lstStyle/>
                    <a:p>
                      <a:pPr lvl="0" algn="l">
                        <a:buNone/>
                      </a:pPr>
                      <a:r>
                        <a:rPr lang="en-US" sz="2100" b="0">
                          <a:effectLst/>
                          <a:latin typeface="Amasis MT Pro Medium"/>
                        </a:rPr>
                        <a:t>These databases are not suited for hierarchical data storage.</a:t>
                      </a:r>
                    </a:p>
                  </a:txBody>
                  <a:tcPr marL="153274" marR="153274" marT="76637" marB="76637">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l">
                        <a:buNone/>
                      </a:pPr>
                      <a:r>
                        <a:rPr lang="en-US" sz="2100" b="0">
                          <a:effectLst/>
                          <a:latin typeface="Amasis MT Pro Medium"/>
                        </a:rPr>
                        <a:t>These databases are best suited for hierarchical data storage.</a:t>
                      </a:r>
                    </a:p>
                  </a:txBody>
                  <a:tcPr marL="153274" marR="153274" marT="76637" marB="76637">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197895449"/>
                  </a:ext>
                </a:extLst>
              </a:tr>
              <a:tr h="840632">
                <a:tc>
                  <a:txBody>
                    <a:bodyPr/>
                    <a:lstStyle/>
                    <a:p>
                      <a:pPr lvl="0" algn="l">
                        <a:buNone/>
                      </a:pPr>
                      <a:r>
                        <a:rPr lang="en-US" sz="2100" b="0">
                          <a:effectLst/>
                          <a:latin typeface="Amasis MT Pro Medium"/>
                        </a:rPr>
                        <a:t>These databases are best suited for complex queries</a:t>
                      </a:r>
                    </a:p>
                  </a:txBody>
                  <a:tcPr marL="153274" marR="153274" marT="76637" marB="76637">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l">
                        <a:buNone/>
                      </a:pPr>
                      <a:r>
                        <a:rPr lang="en-US" sz="2100" b="0">
                          <a:effectLst/>
                          <a:latin typeface="Amasis MT Pro Medium"/>
                        </a:rPr>
                        <a:t>These databases are not so good for complex queries</a:t>
                      </a:r>
                    </a:p>
                  </a:txBody>
                  <a:tcPr marL="153274" marR="153274" marT="76637" marB="76637">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572567082"/>
                  </a:ext>
                </a:extLst>
              </a:tr>
              <a:tr h="528784">
                <a:tc>
                  <a:txBody>
                    <a:bodyPr/>
                    <a:lstStyle/>
                    <a:p>
                      <a:pPr lvl="0" algn="l">
                        <a:buNone/>
                      </a:pPr>
                      <a:r>
                        <a:rPr lang="en-US" sz="2100" b="0">
                          <a:effectLst/>
                          <a:latin typeface="Amasis MT Pro Medium"/>
                        </a:rPr>
                        <a:t>Vertically Scalable</a:t>
                      </a:r>
                    </a:p>
                  </a:txBody>
                  <a:tcPr marL="153274" marR="153274" marT="76637" marB="76637">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l">
                        <a:buNone/>
                      </a:pPr>
                      <a:r>
                        <a:rPr lang="en-US" sz="2100" b="0">
                          <a:effectLst/>
                          <a:latin typeface="Amasis MT Pro Medium"/>
                        </a:rPr>
                        <a:t>Horizontally scalable</a:t>
                      </a:r>
                    </a:p>
                  </a:txBody>
                  <a:tcPr marL="153274" marR="153274" marT="76637" marB="76637">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972294079"/>
                  </a:ext>
                </a:extLst>
              </a:tr>
              <a:tr h="854191">
                <a:tc>
                  <a:txBody>
                    <a:bodyPr/>
                    <a:lstStyle/>
                    <a:p>
                      <a:pPr lvl="0" algn="l">
                        <a:buNone/>
                      </a:pPr>
                      <a:r>
                        <a:rPr lang="en-US" sz="2100" b="0">
                          <a:effectLst/>
                          <a:latin typeface="Amasis MT Pro Medium"/>
                        </a:rPr>
                        <a:t>Follows ACID property</a:t>
                      </a:r>
                    </a:p>
                  </a:txBody>
                  <a:tcPr marL="153274" marR="153274" marT="76637" marB="76637">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l">
                        <a:buNone/>
                      </a:pPr>
                      <a:r>
                        <a:rPr lang="en-US" sz="2100" b="0">
                          <a:effectLst/>
                          <a:latin typeface="Amasis MT Pro Medium"/>
                        </a:rPr>
                        <a:t>Follows CAP(consistency, availability, partition tolerance)</a:t>
                      </a:r>
                    </a:p>
                  </a:txBody>
                  <a:tcPr marL="153274" marR="153274" marT="76637" marB="76637">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63122559"/>
                  </a:ext>
                </a:extLst>
              </a:tr>
            </a:tbl>
          </a:graphicData>
        </a:graphic>
      </p:graphicFrame>
    </p:spTree>
    <p:extLst>
      <p:ext uri="{BB962C8B-B14F-4D97-AF65-F5344CB8AC3E}">
        <p14:creationId xmlns:p14="http://schemas.microsoft.com/office/powerpoint/2010/main" val="1606207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4EC53C-35C4-4E84-AFE2-A7D081852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a:extLst>
              <a:ext uri="{FF2B5EF4-FFF2-40B4-BE49-F238E27FC236}">
                <a16:creationId xmlns:a16="http://schemas.microsoft.com/office/drawing/2014/main" id="{9A3F5928-D955-456A-97B5-AA390B8CE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2CC58F5E-14A0-4475-B207-EA8A08AA6C1F}"/>
              </a:ext>
            </a:extLst>
          </p:cNvPr>
          <p:cNvPicPr>
            <a:picLocks noChangeAspect="1"/>
          </p:cNvPicPr>
          <p:nvPr/>
        </p:nvPicPr>
        <p:blipFill rotWithShape="1">
          <a:blip r:embed="rId2">
            <a:duotone>
              <a:schemeClr val="accent1">
                <a:shade val="45000"/>
                <a:satMod val="135000"/>
              </a:schemeClr>
              <a:prstClr val="white"/>
            </a:duotone>
            <a:alphaModFix amt="35000"/>
          </a:blip>
          <a:srcRect r="-2" b="15105"/>
          <a:stretch/>
        </p:blipFill>
        <p:spPr>
          <a:xfrm>
            <a:off x="20" y="10"/>
            <a:ext cx="12191981" cy="6857989"/>
          </a:xfrm>
          <a:prstGeom prst="rect">
            <a:avLst/>
          </a:prstGeom>
        </p:spPr>
      </p:pic>
      <p:sp>
        <p:nvSpPr>
          <p:cNvPr id="2" name="TextBox 1">
            <a:extLst>
              <a:ext uri="{FF2B5EF4-FFF2-40B4-BE49-F238E27FC236}">
                <a16:creationId xmlns:a16="http://schemas.microsoft.com/office/drawing/2014/main" id="{3E087775-6B0A-4EE2-AA9A-49A614E06A4E}"/>
              </a:ext>
            </a:extLst>
          </p:cNvPr>
          <p:cNvSpPr txBox="1"/>
          <p:nvPr/>
        </p:nvSpPr>
        <p:spPr>
          <a:xfrm>
            <a:off x="824954" y="2875298"/>
            <a:ext cx="9679449" cy="2847058"/>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8000">
                <a:solidFill>
                  <a:srgbClr val="FFFFFF"/>
                </a:solidFill>
                <a:latin typeface="Abadi"/>
                <a:ea typeface="+mj-ea"/>
                <a:cs typeface="+mj-cs"/>
              </a:rPr>
              <a:t>KEYS IN DATABASES</a:t>
            </a:r>
          </a:p>
        </p:txBody>
      </p:sp>
      <p:cxnSp>
        <p:nvCxnSpPr>
          <p:cNvPr id="12" name="Straight Connector 1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4"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954" y="2875093"/>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734" y="31043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414" y="361953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9522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DCBDF97-81BB-43E8-95D2-7AE533A5BE2D}"/>
              </a:ext>
            </a:extLst>
          </p:cNvPr>
          <p:cNvSpPr>
            <a:spLocks noGrp="1"/>
          </p:cNvSpPr>
          <p:nvPr>
            <p:ph type="title"/>
          </p:nvPr>
        </p:nvSpPr>
        <p:spPr>
          <a:xfrm>
            <a:off x="326014" y="2662722"/>
            <a:ext cx="3580197" cy="3460094"/>
          </a:xfrm>
        </p:spPr>
        <p:txBody>
          <a:bodyPr vert="horz" lIns="91440" tIns="45720" rIns="91440" bIns="45720" rtlCol="0" anchor="t">
            <a:noAutofit/>
          </a:bodyPr>
          <a:lstStyle/>
          <a:p>
            <a:r>
              <a:rPr lang="en-US" sz="2200" kern="1200">
                <a:solidFill>
                  <a:srgbClr val="FFFFFF"/>
                </a:solidFill>
                <a:latin typeface="+mj-lt"/>
                <a:ea typeface="+mj-ea"/>
                <a:cs typeface="+mj-cs"/>
              </a:rPr>
              <a:t>A key in DBMS is an attribute or a set of attributes that help to uniquely identify a tuple (or row) in a relation (or table). Keys are also used to establish relationships between the different tables and columns of a relational database. Individual values in a key are called key values.</a:t>
            </a:r>
          </a:p>
        </p:txBody>
      </p:sp>
      <p:pic>
        <p:nvPicPr>
          <p:cNvPr id="4" name="Picture 4">
            <a:extLst>
              <a:ext uri="{FF2B5EF4-FFF2-40B4-BE49-F238E27FC236}">
                <a16:creationId xmlns:a16="http://schemas.microsoft.com/office/drawing/2014/main" id="{E270DB71-AF64-468D-A7A9-5450B97C2C96}"/>
              </a:ext>
            </a:extLst>
          </p:cNvPr>
          <p:cNvPicPr>
            <a:picLocks noChangeAspect="1"/>
          </p:cNvPicPr>
          <p:nvPr/>
        </p:nvPicPr>
        <p:blipFill rotWithShape="1">
          <a:blip r:embed="rId2"/>
          <a:srcRect l="2842" r="1672" b="6550"/>
          <a:stretch/>
        </p:blipFill>
        <p:spPr>
          <a:xfrm>
            <a:off x="4502428" y="1227941"/>
            <a:ext cx="7225748" cy="4402118"/>
          </a:xfrm>
          <a:prstGeom prst="rect">
            <a:avLst/>
          </a:prstGeom>
        </p:spPr>
      </p:pic>
    </p:spTree>
    <p:extLst>
      <p:ext uri="{BB962C8B-B14F-4D97-AF65-F5344CB8AC3E}">
        <p14:creationId xmlns:p14="http://schemas.microsoft.com/office/powerpoint/2010/main" val="1834055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a:extLst>
              <a:ext uri="{FF2B5EF4-FFF2-40B4-BE49-F238E27FC236}">
                <a16:creationId xmlns:a16="http://schemas.microsoft.com/office/drawing/2014/main" id="{A03F41AC-F690-4E67-BC22-50049D14CC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6">
            <a:extLst>
              <a:ext uri="{FF2B5EF4-FFF2-40B4-BE49-F238E27FC236}">
                <a16:creationId xmlns:a16="http://schemas.microsoft.com/office/drawing/2014/main" id="{769BBCA1-89BA-4CF6-9CE0-7E8BEB04C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
                <a:schemeClr val="accent1"/>
              </a:gs>
              <a:gs pos="100000">
                <a:schemeClr val="accent2">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 name="Rectangle 18">
            <a:extLst>
              <a:ext uri="{FF2B5EF4-FFF2-40B4-BE49-F238E27FC236}">
                <a16:creationId xmlns:a16="http://schemas.microsoft.com/office/drawing/2014/main" id="{4E94261F-1ED3-4E90-88E6-134791440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716"/>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4" name="Picture 3">
            <a:extLst>
              <a:ext uri="{FF2B5EF4-FFF2-40B4-BE49-F238E27FC236}">
                <a16:creationId xmlns:a16="http://schemas.microsoft.com/office/drawing/2014/main" id="{3C460D4B-682F-4066-A7DC-0B5656400A5C}"/>
              </a:ext>
            </a:extLst>
          </p:cNvPr>
          <p:cNvPicPr>
            <a:picLocks noChangeAspect="1"/>
          </p:cNvPicPr>
          <p:nvPr/>
        </p:nvPicPr>
        <p:blipFill rotWithShape="1">
          <a:blip r:embed="rId2">
            <a:alphaModFix amt="40000"/>
          </a:blip>
          <a:srcRect l="21381" r="27471"/>
          <a:stretch/>
        </p:blipFill>
        <p:spPr>
          <a:xfrm>
            <a:off x="6902452" y="6716"/>
            <a:ext cx="5289548" cy="6851284"/>
          </a:xfrm>
          <a:prstGeom prst="rect">
            <a:avLst/>
          </a:prstGeom>
          <a:effectLst>
            <a:softEdge rad="444500"/>
          </a:effectLst>
        </p:spPr>
      </p:pic>
      <p:sp>
        <p:nvSpPr>
          <p:cNvPr id="2" name="Title 1">
            <a:extLst>
              <a:ext uri="{FF2B5EF4-FFF2-40B4-BE49-F238E27FC236}">
                <a16:creationId xmlns:a16="http://schemas.microsoft.com/office/drawing/2014/main" id="{854CE7F3-FABC-4D17-9D2C-0EC5A38AF15B}"/>
              </a:ext>
            </a:extLst>
          </p:cNvPr>
          <p:cNvSpPr>
            <a:spLocks noGrp="1"/>
          </p:cNvSpPr>
          <p:nvPr>
            <p:ph type="title"/>
          </p:nvPr>
        </p:nvSpPr>
        <p:spPr>
          <a:xfrm>
            <a:off x="1693062" y="1538968"/>
            <a:ext cx="6756246" cy="2853315"/>
          </a:xfrm>
        </p:spPr>
        <p:txBody>
          <a:bodyPr vert="horz" lIns="91440" tIns="45720" rIns="91440" bIns="45720" rtlCol="0" anchor="b">
            <a:normAutofit/>
          </a:bodyPr>
          <a:lstStyle/>
          <a:p>
            <a:r>
              <a:rPr lang="en-US" sz="6600">
                <a:solidFill>
                  <a:srgbClr val="FFFFFF"/>
                </a:solidFill>
                <a:latin typeface="AngsanaUPC"/>
                <a:cs typeface="AngsanaUPC"/>
              </a:rPr>
              <a:t>TYPES OF KEYS IN DATABASES</a:t>
            </a:r>
          </a:p>
        </p:txBody>
      </p:sp>
      <p:grpSp>
        <p:nvGrpSpPr>
          <p:cNvPr id="21" name="Group 20">
            <a:extLst>
              <a:ext uri="{FF2B5EF4-FFF2-40B4-BE49-F238E27FC236}">
                <a16:creationId xmlns:a16="http://schemas.microsoft.com/office/drawing/2014/main" id="{8B65D8A2-EC69-49A4-8897-4C4FE08B74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3696" y="1606411"/>
            <a:ext cx="465456" cy="581432"/>
            <a:chOff x="653696" y="1606411"/>
            <a:chExt cx="465456" cy="581432"/>
          </a:xfrm>
          <a:solidFill>
            <a:srgbClr val="FFFFFF"/>
          </a:solidFill>
        </p:grpSpPr>
        <p:sp>
          <p:nvSpPr>
            <p:cNvPr id="22"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9236" y="1606411"/>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grpFill/>
            <a:ln w="603" cap="flat">
              <a:noFill/>
              <a:prstDash val="solid"/>
              <a:miter/>
            </a:ln>
          </p:spPr>
          <p:txBody>
            <a:bodyPr rtlCol="0" anchor="ctr"/>
            <a:lstStyle/>
            <a:p>
              <a:endParaRPr lang="en-US">
                <a:solidFill>
                  <a:srgbClr val="FFFFFF"/>
                </a:solidFill>
              </a:endParaRPr>
            </a:p>
          </p:txBody>
        </p:sp>
        <p:sp>
          <p:nvSpPr>
            <p:cNvPr id="23"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014" y="183570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grpFill/>
            <a:ln w="422" cap="flat">
              <a:noFill/>
              <a:prstDash val="solid"/>
              <a:miter/>
            </a:ln>
          </p:spPr>
          <p:txBody>
            <a:bodyPr rtlCol="0" anchor="ctr"/>
            <a:lstStyle/>
            <a:p>
              <a:endParaRPr lang="en-US">
                <a:solidFill>
                  <a:srgbClr val="FFFFFF"/>
                </a:solidFill>
              </a:endParaRPr>
            </a:p>
          </p:txBody>
        </p:sp>
        <p:sp>
          <p:nvSpPr>
            <p:cNvPr id="24"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3696" y="2060130"/>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grpFill/>
            <a:ln w="610" cap="flat">
              <a:noFill/>
              <a:prstDash val="solid"/>
              <a:miter/>
            </a:ln>
          </p:spPr>
          <p:txBody>
            <a:bodyPr rtlCol="0" anchor="ctr"/>
            <a:lstStyle/>
            <a:p>
              <a:endParaRPr lang="en-US">
                <a:solidFill>
                  <a:srgbClr val="FFFFFF"/>
                </a:solidFill>
              </a:endParaRPr>
            </a:p>
          </p:txBody>
        </p:sp>
      </p:grpSp>
      <p:cxnSp>
        <p:nvCxnSpPr>
          <p:cNvPr id="26" name="Straight Connector 25">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1262" y="3505200"/>
            <a:ext cx="0" cy="335280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46904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45</Slides>
  <Notes>0</Notes>
  <HiddenSlides>0</HiddenSlide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Office Theme</vt:lpstr>
      <vt:lpstr>Database Management System  </vt:lpstr>
      <vt:lpstr>PowerPoint Presentation</vt:lpstr>
      <vt:lpstr>WHAT IS DATABASE ? </vt:lpstr>
      <vt:lpstr>PowerPoint Presentation</vt:lpstr>
      <vt:lpstr>ADVANTAGES OF DBMS OVER FILE SYSTEM</vt:lpstr>
      <vt:lpstr>PowerPoint Presentation</vt:lpstr>
      <vt:lpstr>PowerPoint Presentation</vt:lpstr>
      <vt:lpstr>A key in DBMS is an attribute or a set of attributes that help to uniquely identify a tuple (or row) in a relation (or table). Keys are also used to establish relationships between the different tables and columns of a relational database. Individual values in a key are called key values.</vt:lpstr>
      <vt:lpstr>TYPES OF KEYS IN DATABASES</vt:lpstr>
      <vt:lpstr>PowerPoint Presentation</vt:lpstr>
      <vt:lpstr>PowerPoint Presentation</vt:lpstr>
      <vt:lpstr>PowerPoint Presentation</vt:lpstr>
      <vt:lpstr>ER Model is used to model the logical view of the system from data perspective which consists of these components:</vt:lpstr>
      <vt:lpstr>Entity Type in ER diagram </vt:lpstr>
      <vt:lpstr>PowerPoint Presentation</vt:lpstr>
      <vt:lpstr>PowerPoint Presentation</vt:lpstr>
      <vt:lpstr>Degree of a relationship set: The number of different entity sets participating in a relationship set</vt:lpstr>
      <vt:lpstr>PowerPoint Presentation</vt:lpstr>
      <vt:lpstr>PowerPoint Presentation</vt:lpstr>
      <vt:lpstr>PowerPoint Presentation</vt:lpstr>
      <vt:lpstr>PowerPoint Presentation</vt:lpstr>
      <vt:lpstr>PowerPoint Presentation</vt:lpstr>
      <vt:lpstr>Entities and their Attributes are:</vt:lpstr>
      <vt:lpstr>Relationships </vt:lpstr>
      <vt:lpstr>Referential  Integrity</vt:lpstr>
      <vt:lpstr>Referential Integrity Constraints : </vt:lpstr>
      <vt:lpstr>EXAMPLE:</vt:lpstr>
      <vt:lpstr>PowerPoint Presentation</vt:lpstr>
      <vt:lpstr>PowerPoint Presentation</vt:lpstr>
      <vt:lpstr>PowerPoint Presentation</vt:lpstr>
      <vt:lpstr>PowerPoint Presentation</vt:lpstr>
      <vt:lpstr>PowerPoint Presentation</vt:lpstr>
      <vt:lpstr>PowerPoint Presentation</vt:lpstr>
      <vt:lpstr>STRUCTURED QUERY LANGUAGE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cp:revision>
  <dcterms:created xsi:type="dcterms:W3CDTF">2021-06-21T12:33:13Z</dcterms:created>
  <dcterms:modified xsi:type="dcterms:W3CDTF">2021-06-23T18:18:03Z</dcterms:modified>
</cp:coreProperties>
</file>